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319" r:id="rId6"/>
    <p:sldId id="293" r:id="rId7"/>
    <p:sldId id="320" r:id="rId8"/>
    <p:sldId id="322" r:id="rId9"/>
    <p:sldId id="321" r:id="rId10"/>
    <p:sldId id="31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E9DB0F-7312-4A4C-86D5-4ACACA705FF6}" v="226" dt="2026-03-17T10:08:10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033" autoAdjust="0"/>
  </p:normalViewPr>
  <p:slideViewPr>
    <p:cSldViewPr snapToGrid="0">
      <p:cViewPr varScale="1">
        <p:scale>
          <a:sx n="41" d="100"/>
          <a:sy n="41" d="100"/>
        </p:scale>
        <p:origin x="67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xon, Jess (Woldingham School)" userId="a3091e48-3c55-4b9a-9090-0f7865b85cbd" providerId="ADAL" clId="{F7589C76-3099-4602-A12B-889990BDC457}"/>
    <pc:docChg chg="undo redo custSel addSld delSld modSld sldOrd">
      <pc:chgData name="Dixon, Jess (Woldingham School)" userId="a3091e48-3c55-4b9a-9090-0f7865b85cbd" providerId="ADAL" clId="{F7589C76-3099-4602-A12B-889990BDC457}" dt="2026-03-17T10:09:48.238" v="2212" actId="20577"/>
      <pc:docMkLst>
        <pc:docMk/>
      </pc:docMkLst>
      <pc:sldChg chg="modSp mod">
        <pc:chgData name="Dixon, Jess (Woldingham School)" userId="a3091e48-3c55-4b9a-9090-0f7865b85cbd" providerId="ADAL" clId="{F7589C76-3099-4602-A12B-889990BDC457}" dt="2026-03-14T14:00:16.899" v="1566" actId="20577"/>
        <pc:sldMkLst>
          <pc:docMk/>
          <pc:sldMk cId="2453311744" sldId="256"/>
        </pc:sldMkLst>
        <pc:spChg chg="mod">
          <ac:chgData name="Dixon, Jess (Woldingham School)" userId="a3091e48-3c55-4b9a-9090-0f7865b85cbd" providerId="ADAL" clId="{F7589C76-3099-4602-A12B-889990BDC457}" dt="2026-03-14T14:00:16.899" v="1566" actId="20577"/>
          <ac:spMkLst>
            <pc:docMk/>
            <pc:sldMk cId="2453311744" sldId="256"/>
            <ac:spMk id="2" creationId="{99F69931-CCA2-BA20-2DBF-5B90DD580442}"/>
          </ac:spMkLst>
        </pc:spChg>
      </pc:sldChg>
      <pc:sldChg chg="addSp delSp modSp mod modAnim modNotesTx">
        <pc:chgData name="Dixon, Jess (Woldingham School)" userId="a3091e48-3c55-4b9a-9090-0f7865b85cbd" providerId="ADAL" clId="{F7589C76-3099-4602-A12B-889990BDC457}" dt="2026-03-17T10:09:48.238" v="2212" actId="20577"/>
        <pc:sldMkLst>
          <pc:docMk/>
          <pc:sldMk cId="3385648652" sldId="257"/>
        </pc:sldMkLst>
        <pc:spChg chg="mod">
          <ac:chgData name="Dixon, Jess (Woldingham School)" userId="a3091e48-3c55-4b9a-9090-0f7865b85cbd" providerId="ADAL" clId="{F7589C76-3099-4602-A12B-889990BDC457}" dt="2026-03-17T10:05:17.656" v="1864" actId="20577"/>
          <ac:spMkLst>
            <pc:docMk/>
            <pc:sldMk cId="3385648652" sldId="257"/>
            <ac:spMk id="2" creationId="{F5BFCDEE-914C-8337-4384-6CEF82235AD5}"/>
          </ac:spMkLst>
        </pc:spChg>
        <pc:spChg chg="mod">
          <ac:chgData name="Dixon, Jess (Woldingham School)" userId="a3091e48-3c55-4b9a-9090-0f7865b85cbd" providerId="ADAL" clId="{F7589C76-3099-4602-A12B-889990BDC457}" dt="2026-03-17T10:05:20.953" v="1865" actId="14100"/>
          <ac:spMkLst>
            <pc:docMk/>
            <pc:sldMk cId="3385648652" sldId="257"/>
            <ac:spMk id="3" creationId="{B74DE706-4897-7BEE-A6B4-40D16CDB6F8D}"/>
          </ac:spMkLst>
        </pc:spChg>
      </pc:sldChg>
      <pc:sldChg chg="addSp modSp mod addAnim delAnim modAnim modNotesTx">
        <pc:chgData name="Dixon, Jess (Woldingham School)" userId="a3091e48-3c55-4b9a-9090-0f7865b85cbd" providerId="ADAL" clId="{F7589C76-3099-4602-A12B-889990BDC457}" dt="2026-03-17T10:06:56.307" v="1988" actId="20577"/>
        <pc:sldMkLst>
          <pc:docMk/>
          <pc:sldMk cId="4222289329" sldId="258"/>
        </pc:sldMkLst>
        <pc:spChg chg="mod">
          <ac:chgData name="Dixon, Jess (Woldingham School)" userId="a3091e48-3c55-4b9a-9090-0f7865b85cbd" providerId="ADAL" clId="{F7589C76-3099-4602-A12B-889990BDC457}" dt="2026-03-13T14:31:35.869" v="4" actId="20577"/>
          <ac:spMkLst>
            <pc:docMk/>
            <pc:sldMk cId="4222289329" sldId="258"/>
            <ac:spMk id="2" creationId="{02A21982-003A-52EF-D070-A1588A27D5DB}"/>
          </ac:spMkLst>
        </pc:spChg>
        <pc:spChg chg="mod">
          <ac:chgData name="Dixon, Jess (Woldingham School)" userId="a3091e48-3c55-4b9a-9090-0f7865b85cbd" providerId="ADAL" clId="{F7589C76-3099-4602-A12B-889990BDC457}" dt="2026-03-13T14:45:26.525" v="819" actId="20577"/>
          <ac:spMkLst>
            <pc:docMk/>
            <pc:sldMk cId="4222289329" sldId="258"/>
            <ac:spMk id="3" creationId="{8C3253D7-A66A-B2D3-F4D4-A8BBF58A981E}"/>
          </ac:spMkLst>
        </pc:spChg>
        <pc:picChg chg="add mod">
          <ac:chgData name="Dixon, Jess (Woldingham School)" userId="a3091e48-3c55-4b9a-9090-0f7865b85cbd" providerId="ADAL" clId="{F7589C76-3099-4602-A12B-889990BDC457}" dt="2026-03-14T10:37:15.297" v="1563" actId="1076"/>
          <ac:picMkLst>
            <pc:docMk/>
            <pc:sldMk cId="4222289329" sldId="258"/>
            <ac:picMk id="5" creationId="{70D931FA-AB67-1AE9-3D28-8BC07A6E9A64}"/>
          </ac:picMkLst>
        </pc:picChg>
        <pc:picChg chg="add mod">
          <ac:chgData name="Dixon, Jess (Woldingham School)" userId="a3091e48-3c55-4b9a-9090-0f7865b85cbd" providerId="ADAL" clId="{F7589C76-3099-4602-A12B-889990BDC457}" dt="2026-03-13T15:14:05.625" v="1516" actId="208"/>
          <ac:picMkLst>
            <pc:docMk/>
            <pc:sldMk cId="4222289329" sldId="258"/>
            <ac:picMk id="7" creationId="{DECB7F31-49D7-9266-5BA7-98F3707E2201}"/>
          </ac:picMkLst>
        </pc:picChg>
        <pc:picChg chg="add mod">
          <ac:chgData name="Dixon, Jess (Woldingham School)" userId="a3091e48-3c55-4b9a-9090-0f7865b85cbd" providerId="ADAL" clId="{F7589C76-3099-4602-A12B-889990BDC457}" dt="2026-03-14T10:37:18.675" v="1564" actId="1076"/>
          <ac:picMkLst>
            <pc:docMk/>
            <pc:sldMk cId="4222289329" sldId="258"/>
            <ac:picMk id="9" creationId="{F9D68820-6BDD-001C-5919-64A8AE70781D}"/>
          </ac:picMkLst>
        </pc:picChg>
      </pc:sldChg>
      <pc:sldChg chg="addSp modSp new mod modNotesTx">
        <pc:chgData name="Dixon, Jess (Woldingham School)" userId="a3091e48-3c55-4b9a-9090-0f7865b85cbd" providerId="ADAL" clId="{F7589C76-3099-4602-A12B-889990BDC457}" dt="2026-03-13T14:39:18.610" v="688" actId="20577"/>
        <pc:sldMkLst>
          <pc:docMk/>
          <pc:sldMk cId="2808132218" sldId="259"/>
        </pc:sldMkLst>
        <pc:spChg chg="mod">
          <ac:chgData name="Dixon, Jess (Woldingham School)" userId="a3091e48-3c55-4b9a-9090-0f7865b85cbd" providerId="ADAL" clId="{F7589C76-3099-4602-A12B-889990BDC457}" dt="2026-03-13T14:38:43.788" v="623" actId="20577"/>
          <ac:spMkLst>
            <pc:docMk/>
            <pc:sldMk cId="2808132218" sldId="259"/>
            <ac:spMk id="2" creationId="{F57611D8-7E8D-BC6E-E020-D4C89B48C9BB}"/>
          </ac:spMkLst>
        </pc:spChg>
        <pc:spChg chg="mod">
          <ac:chgData name="Dixon, Jess (Woldingham School)" userId="a3091e48-3c55-4b9a-9090-0f7865b85cbd" providerId="ADAL" clId="{F7589C76-3099-4602-A12B-889990BDC457}" dt="2026-03-13T14:37:23.146" v="608"/>
          <ac:spMkLst>
            <pc:docMk/>
            <pc:sldMk cId="2808132218" sldId="259"/>
            <ac:spMk id="3" creationId="{DE1D6C0A-7718-15B4-7787-5B844F1BDCE6}"/>
          </ac:spMkLst>
        </pc:spChg>
        <pc:picChg chg="add mod">
          <ac:chgData name="Dixon, Jess (Woldingham School)" userId="a3091e48-3c55-4b9a-9090-0f7865b85cbd" providerId="ADAL" clId="{F7589C76-3099-4602-A12B-889990BDC457}" dt="2026-03-13T14:38:23.633" v="619" actId="208"/>
          <ac:picMkLst>
            <pc:docMk/>
            <pc:sldMk cId="2808132218" sldId="259"/>
            <ac:picMk id="5" creationId="{AB6A4F3C-4252-C6BB-7348-2539B3A4C25F}"/>
          </ac:picMkLst>
        </pc:picChg>
      </pc:sldChg>
      <pc:sldChg chg="delSp modSp add mod ord">
        <pc:chgData name="Dixon, Jess (Woldingham School)" userId="a3091e48-3c55-4b9a-9090-0f7865b85cbd" providerId="ADAL" clId="{F7589C76-3099-4602-A12B-889990BDC457}" dt="2026-03-13T14:58:04.343" v="1241" actId="20577"/>
        <pc:sldMkLst>
          <pc:docMk/>
          <pc:sldMk cId="891494912" sldId="293"/>
        </pc:sldMkLst>
        <pc:spChg chg="mod">
          <ac:chgData name="Dixon, Jess (Woldingham School)" userId="a3091e48-3c55-4b9a-9090-0f7865b85cbd" providerId="ADAL" clId="{F7589C76-3099-4602-A12B-889990BDC457}" dt="2026-03-13T14:58:04.343" v="1241" actId="20577"/>
          <ac:spMkLst>
            <pc:docMk/>
            <pc:sldMk cId="891494912" sldId="293"/>
            <ac:spMk id="2" creationId="{CF5F12B4-E83F-4688-61E7-A39A4B6DB086}"/>
          </ac:spMkLst>
        </pc:spChg>
        <pc:spChg chg="mod">
          <ac:chgData name="Dixon, Jess (Woldingham School)" userId="a3091e48-3c55-4b9a-9090-0f7865b85cbd" providerId="ADAL" clId="{F7589C76-3099-4602-A12B-889990BDC457}" dt="2026-03-13T14:57:40.088" v="1220" actId="20577"/>
          <ac:spMkLst>
            <pc:docMk/>
            <pc:sldMk cId="891494912" sldId="293"/>
            <ac:spMk id="3" creationId="{E7A2AC47-2EC6-5228-30B2-845649D897A8}"/>
          </ac:spMkLst>
        </pc:spChg>
        <pc:picChg chg="mod">
          <ac:chgData name="Dixon, Jess (Woldingham School)" userId="a3091e48-3c55-4b9a-9090-0f7865b85cbd" providerId="ADAL" clId="{F7589C76-3099-4602-A12B-889990BDC457}" dt="2026-03-13T14:57:43.239" v="1221" actId="1076"/>
          <ac:picMkLst>
            <pc:docMk/>
            <pc:sldMk cId="891494912" sldId="293"/>
            <ac:picMk id="7" creationId="{16597F96-F42E-8CA8-F776-56E130BE8A8F}"/>
          </ac:picMkLst>
        </pc:picChg>
      </pc:sldChg>
      <pc:sldChg chg="add">
        <pc:chgData name="Dixon, Jess (Woldingham School)" userId="a3091e48-3c55-4b9a-9090-0f7865b85cbd" providerId="ADAL" clId="{F7589C76-3099-4602-A12B-889990BDC457}" dt="2026-03-13T14:42:15.734" v="781"/>
        <pc:sldMkLst>
          <pc:docMk/>
          <pc:sldMk cId="1873393323" sldId="316"/>
        </pc:sldMkLst>
      </pc:sldChg>
      <pc:sldChg chg="addSp delSp modSp new mod addAnim delAnim modAnim">
        <pc:chgData name="Dixon, Jess (Woldingham School)" userId="a3091e48-3c55-4b9a-9090-0f7865b85cbd" providerId="ADAL" clId="{F7589C76-3099-4602-A12B-889990BDC457}" dt="2026-03-13T15:00:41.941" v="1330" actId="20577"/>
        <pc:sldMkLst>
          <pc:docMk/>
          <pc:sldMk cId="1496065140" sldId="319"/>
        </pc:sldMkLst>
        <pc:spChg chg="mod">
          <ac:chgData name="Dixon, Jess (Woldingham School)" userId="a3091e48-3c55-4b9a-9090-0f7865b85cbd" providerId="ADAL" clId="{F7589C76-3099-4602-A12B-889990BDC457}" dt="2026-03-13T14:49:23.198" v="896" actId="20577"/>
          <ac:spMkLst>
            <pc:docMk/>
            <pc:sldMk cId="1496065140" sldId="319"/>
            <ac:spMk id="2" creationId="{D730EA01-3C2B-1FB9-2607-13DE83800EBE}"/>
          </ac:spMkLst>
        </pc:spChg>
        <pc:spChg chg="mod">
          <ac:chgData name="Dixon, Jess (Woldingham School)" userId="a3091e48-3c55-4b9a-9090-0f7865b85cbd" providerId="ADAL" clId="{F7589C76-3099-4602-A12B-889990BDC457}" dt="2026-03-13T15:00:41.941" v="1330" actId="20577"/>
          <ac:spMkLst>
            <pc:docMk/>
            <pc:sldMk cId="1496065140" sldId="319"/>
            <ac:spMk id="3" creationId="{18CC671E-9045-43EF-D667-519CB09C3ED9}"/>
          </ac:spMkLst>
        </pc:spChg>
        <pc:picChg chg="add mod modCrop">
          <ac:chgData name="Dixon, Jess (Woldingham School)" userId="a3091e48-3c55-4b9a-9090-0f7865b85cbd" providerId="ADAL" clId="{F7589C76-3099-4602-A12B-889990BDC457}" dt="2026-03-13T14:55:12.290" v="1143" actId="1076"/>
          <ac:picMkLst>
            <pc:docMk/>
            <pc:sldMk cId="1496065140" sldId="319"/>
            <ac:picMk id="4" creationId="{8E298390-B9FE-E67E-AFA5-3E76DF04A738}"/>
          </ac:picMkLst>
        </pc:picChg>
        <pc:picChg chg="add mod">
          <ac:chgData name="Dixon, Jess (Woldingham School)" userId="a3091e48-3c55-4b9a-9090-0f7865b85cbd" providerId="ADAL" clId="{F7589C76-3099-4602-A12B-889990BDC457}" dt="2026-03-13T14:55:10.283" v="1142" actId="1076"/>
          <ac:picMkLst>
            <pc:docMk/>
            <pc:sldMk cId="1496065140" sldId="319"/>
            <ac:picMk id="7" creationId="{F909BB64-706A-5AA5-1E78-DD18C1FDC8D7}"/>
          </ac:picMkLst>
        </pc:picChg>
      </pc:sldChg>
      <pc:sldChg chg="addSp modSp new mod addAnim delAnim modAnim">
        <pc:chgData name="Dixon, Jess (Woldingham School)" userId="a3091e48-3c55-4b9a-9090-0f7865b85cbd" providerId="ADAL" clId="{F7589C76-3099-4602-A12B-889990BDC457}" dt="2026-03-13T15:08:24.961" v="1461"/>
        <pc:sldMkLst>
          <pc:docMk/>
          <pc:sldMk cId="3931425359" sldId="320"/>
        </pc:sldMkLst>
        <pc:spChg chg="mod">
          <ac:chgData name="Dixon, Jess (Woldingham School)" userId="a3091e48-3c55-4b9a-9090-0f7865b85cbd" providerId="ADAL" clId="{F7589C76-3099-4602-A12B-889990BDC457}" dt="2026-03-13T15:02:59.719" v="1358" actId="20577"/>
          <ac:spMkLst>
            <pc:docMk/>
            <pc:sldMk cId="3931425359" sldId="320"/>
            <ac:spMk id="2" creationId="{5245C19A-88CF-8173-DC98-386AA7455E50}"/>
          </ac:spMkLst>
        </pc:spChg>
        <pc:spChg chg="mod">
          <ac:chgData name="Dixon, Jess (Woldingham School)" userId="a3091e48-3c55-4b9a-9090-0f7865b85cbd" providerId="ADAL" clId="{F7589C76-3099-4602-A12B-889990BDC457}" dt="2026-03-13T15:07:03.924" v="1447" actId="14100"/>
          <ac:spMkLst>
            <pc:docMk/>
            <pc:sldMk cId="3931425359" sldId="320"/>
            <ac:spMk id="3" creationId="{8FB30F2E-BCF6-89B8-C4FB-CAA38311DE37}"/>
          </ac:spMkLst>
        </pc:spChg>
        <pc:picChg chg="add mod">
          <ac:chgData name="Dixon, Jess (Woldingham School)" userId="a3091e48-3c55-4b9a-9090-0f7865b85cbd" providerId="ADAL" clId="{F7589C76-3099-4602-A12B-889990BDC457}" dt="2026-03-13T15:07:57.333" v="1454" actId="14100"/>
          <ac:picMkLst>
            <pc:docMk/>
            <pc:sldMk cId="3931425359" sldId="320"/>
            <ac:picMk id="4" creationId="{A7AF3E86-9673-463C-73DD-8EC3A07333F9}"/>
          </ac:picMkLst>
        </pc:picChg>
        <pc:picChg chg="add mod">
          <ac:chgData name="Dixon, Jess (Woldingham School)" userId="a3091e48-3c55-4b9a-9090-0f7865b85cbd" providerId="ADAL" clId="{F7589C76-3099-4602-A12B-889990BDC457}" dt="2026-03-13T15:07:45.107" v="1452" actId="208"/>
          <ac:picMkLst>
            <pc:docMk/>
            <pc:sldMk cId="3931425359" sldId="320"/>
            <ac:picMk id="6" creationId="{B6D515D7-3BC1-A95D-D139-350562C7F6B1}"/>
          </ac:picMkLst>
        </pc:picChg>
      </pc:sldChg>
      <pc:sldChg chg="addSp delSp modSp new mod">
        <pc:chgData name="Dixon, Jess (Woldingham School)" userId="a3091e48-3c55-4b9a-9090-0f7865b85cbd" providerId="ADAL" clId="{F7589C76-3099-4602-A12B-889990BDC457}" dt="2026-03-13T15:13:25.455" v="1513" actId="14100"/>
        <pc:sldMkLst>
          <pc:docMk/>
          <pc:sldMk cId="1453110231" sldId="321"/>
        </pc:sldMkLst>
        <pc:spChg chg="mod">
          <ac:chgData name="Dixon, Jess (Woldingham School)" userId="a3091e48-3c55-4b9a-9090-0f7865b85cbd" providerId="ADAL" clId="{F7589C76-3099-4602-A12B-889990BDC457}" dt="2026-03-13T15:09:08.612" v="1483" actId="20577"/>
          <ac:spMkLst>
            <pc:docMk/>
            <pc:sldMk cId="1453110231" sldId="321"/>
            <ac:spMk id="2" creationId="{6E54303D-F5C9-1443-700C-609E41DC75AC}"/>
          </ac:spMkLst>
        </pc:spChg>
        <pc:picChg chg="add mod">
          <ac:chgData name="Dixon, Jess (Woldingham School)" userId="a3091e48-3c55-4b9a-9090-0f7865b85cbd" providerId="ADAL" clId="{F7589C76-3099-4602-A12B-889990BDC457}" dt="2026-03-13T15:13:25.455" v="1513" actId="14100"/>
          <ac:picMkLst>
            <pc:docMk/>
            <pc:sldMk cId="1453110231" sldId="321"/>
            <ac:picMk id="5" creationId="{B59FFD1A-F1C3-AA77-A64A-60EB718F35FB}"/>
          </ac:picMkLst>
        </pc:picChg>
      </pc:sldChg>
      <pc:sldChg chg="addSp delSp modSp new mod modNotesTx">
        <pc:chgData name="Dixon, Jess (Woldingham School)" userId="a3091e48-3c55-4b9a-9090-0f7865b85cbd" providerId="ADAL" clId="{F7589C76-3099-4602-A12B-889990BDC457}" dt="2026-03-17T10:09:13.718" v="2204" actId="20577"/>
        <pc:sldMkLst>
          <pc:docMk/>
          <pc:sldMk cId="587985727" sldId="322"/>
        </pc:sldMkLst>
        <pc:spChg chg="mod">
          <ac:chgData name="Dixon, Jess (Woldingham School)" userId="a3091e48-3c55-4b9a-9090-0f7865b85cbd" providerId="ADAL" clId="{F7589C76-3099-4602-A12B-889990BDC457}" dt="2026-03-14T10:13:07.415" v="1525" actId="20577"/>
          <ac:spMkLst>
            <pc:docMk/>
            <pc:sldMk cId="587985727" sldId="322"/>
            <ac:spMk id="2" creationId="{90BA9AF2-06F8-FFA2-6DC2-418DE0AFB1A7}"/>
          </ac:spMkLst>
        </pc:spChg>
        <pc:spChg chg="add mod">
          <ac:chgData name="Dixon, Jess (Woldingham School)" userId="a3091e48-3c55-4b9a-9090-0f7865b85cbd" providerId="ADAL" clId="{F7589C76-3099-4602-A12B-889990BDC457}" dt="2026-03-14T10:36:50.964" v="1562" actId="122"/>
          <ac:spMkLst>
            <pc:docMk/>
            <pc:sldMk cId="587985727" sldId="322"/>
            <ac:spMk id="6" creationId="{59D779BA-57A2-164D-629C-E8273B4F4BD2}"/>
          </ac:spMkLst>
        </pc:spChg>
        <pc:picChg chg="add mod">
          <ac:chgData name="Dixon, Jess (Woldingham School)" userId="a3091e48-3c55-4b9a-9090-0f7865b85cbd" providerId="ADAL" clId="{F7589C76-3099-4602-A12B-889990BDC457}" dt="2026-03-14T10:35:32.523" v="1529" actId="14100"/>
          <ac:picMkLst>
            <pc:docMk/>
            <pc:sldMk cId="587985727" sldId="322"/>
            <ac:picMk id="5" creationId="{A6FD0A60-AE71-B7D5-2BFA-F324D6B5E16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24B21-E3B5-43AA-A9D4-8B044FAD4BE7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BFA04-FAB4-4ED9-A9E8-627FDB7E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569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Comments shared by the group during the option group have been added in notes.</a:t>
            </a:r>
          </a:p>
          <a:p>
            <a:r>
              <a:rPr lang="en-GB" dirty="0"/>
              <a:t>Other tricky areas of grammar:</a:t>
            </a:r>
          </a:p>
          <a:p>
            <a:pPr rtl="0" fontAlgn="ctr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Pronouns</a:t>
            </a:r>
          </a:p>
          <a:p>
            <a:pPr rtl="0" fontAlgn="ctr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Comparative adjectives</a:t>
            </a:r>
          </a:p>
          <a:p>
            <a:pPr rtl="0" fontAlgn="ctr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Accusative trap</a:t>
            </a:r>
          </a:p>
          <a:p>
            <a:pPr rtl="0" fontAlgn="ctr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Subordinate clauses</a:t>
            </a:r>
          </a:p>
          <a:p>
            <a:pPr rtl="0" fontAlgn="ctr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Connecting relatives</a:t>
            </a:r>
          </a:p>
          <a:p>
            <a:pPr rtl="0" fontAlgn="ctr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Reasons 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students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them difficult: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don't want to learn anything.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correspondence between Latin and English.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Subjunctives are taught at the end.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don't think through the different parts of a word.</a:t>
            </a:r>
          </a:p>
          <a:p>
            <a:pPr rtl="0" fontAlgn="ctr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FA04-FAB4-4ED9-A9E8-627FDB7EBC7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338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Model thinking.</a:t>
            </a:r>
          </a:p>
          <a:p>
            <a:r>
              <a:rPr lang="en-GB" dirty="0"/>
              <a:t>Practise to make the process automated.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FA04-FAB4-4ED9-A9E8-627FDB7EBC7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122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Other exercises: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summarise and teach a topic to others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Translate verbs from an exam passage before doing the whole thing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 coding verbs and nouns etc.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Sentence builders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Stepped translations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FA04-FAB4-4ED9-A9E8-627FDB7EBC7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791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top tips: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Rhymes, saying and gestures: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adds the meaning more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erri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add the meaning very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tawabl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thlacc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(‘time at when ablative’ and ‘time how long accusative’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them list of easily confused words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a picture to summarise prepositions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FA04-FAB4-4ED9-A9E8-627FDB7EBC7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637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94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57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4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8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3/16/2026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1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3/16/2026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3/16/2026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0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5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28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D587E41-605C-A8E4-8BA5-0E0B3797C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F48490-63E2-4538-2F90-285753705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BD48A03-0DF9-3063-CB15-1BC2AEC79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1906"/>
            <a:ext cx="12191999" cy="124609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F69931-CCA2-BA20-2DBF-5B90DD580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" y="5795685"/>
            <a:ext cx="8183880" cy="960120"/>
          </a:xfrm>
        </p:spPr>
        <p:txBody>
          <a:bodyPr anchor="ctr">
            <a:normAutofit/>
          </a:bodyPr>
          <a:lstStyle/>
          <a:p>
            <a:pPr algn="l"/>
            <a:r>
              <a:rPr lang="en-GB" sz="3100"/>
              <a:t>GCSE Latin Grammar: </a:t>
            </a:r>
            <a:br>
              <a:rPr lang="en-GB" sz="3100"/>
            </a:br>
            <a:r>
              <a:rPr lang="en-GB" sz="3100"/>
              <a:t>The Tricky Bits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AE87E5-B861-03B3-2D4E-B67069C04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7818" y="5795685"/>
            <a:ext cx="3409109" cy="960120"/>
          </a:xfrm>
        </p:spPr>
        <p:txBody>
          <a:bodyPr anchor="ctr">
            <a:normAutofit/>
          </a:bodyPr>
          <a:lstStyle/>
          <a:p>
            <a:pPr algn="r">
              <a:lnSpc>
                <a:spcPct val="110000"/>
              </a:lnSpc>
            </a:pPr>
            <a:r>
              <a:rPr lang="en-GB" sz="1200"/>
              <a:t>Dr Jessica Dixon</a:t>
            </a:r>
          </a:p>
          <a:p>
            <a:pPr algn="r">
              <a:lnSpc>
                <a:spcPct val="110000"/>
              </a:lnSpc>
            </a:pPr>
            <a:r>
              <a:rPr lang="en-GB" sz="1200"/>
              <a:t>Head of Classics, Woldingham school</a:t>
            </a:r>
          </a:p>
          <a:p>
            <a:pPr algn="r">
              <a:lnSpc>
                <a:spcPct val="110000"/>
              </a:lnSpc>
            </a:pPr>
            <a:r>
              <a:rPr lang="en-GB" sz="1200"/>
              <a:t>dixonj@woldinghamschool.co.uk</a:t>
            </a:r>
          </a:p>
        </p:txBody>
      </p:sp>
    </p:spTree>
    <p:extLst>
      <p:ext uri="{BB962C8B-B14F-4D97-AF65-F5344CB8AC3E}">
        <p14:creationId xmlns:p14="http://schemas.microsoft.com/office/powerpoint/2010/main" val="2453311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C8D470-478C-D80F-6D2B-E415768F2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43" y="300037"/>
            <a:ext cx="10384314" cy="25527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25FB8F-31E4-A337-64C8-CF3A63B98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38" y="2666985"/>
            <a:ext cx="6477047" cy="4038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925C1D-AC7E-362B-A651-19CBB0444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8156" y="3354625"/>
            <a:ext cx="2979227" cy="291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9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FCDEE-914C-8337-4384-6CEF82235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are the tricky bits of Latin grammar?</a:t>
            </a:r>
            <a:br>
              <a:rPr lang="en-GB" dirty="0"/>
            </a:br>
            <a:r>
              <a:rPr lang="en-GB" dirty="0"/>
              <a:t>What surprises us about what students find tricky?</a:t>
            </a:r>
            <a:br>
              <a:rPr lang="en-GB" dirty="0"/>
            </a:br>
            <a:r>
              <a:rPr lang="en-GB" dirty="0"/>
              <a:t>Why are they tricky?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DE706-4897-7BEE-A6B4-40D16CDB6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351314"/>
            <a:ext cx="10653579" cy="3958046"/>
          </a:xfrm>
        </p:spPr>
        <p:txBody>
          <a:bodyPr>
            <a:normAutofit/>
          </a:bodyPr>
          <a:lstStyle/>
          <a:p>
            <a:r>
              <a:rPr lang="en-GB" sz="2800" dirty="0"/>
              <a:t>Passives – PPPs, perfect and pluperfect passive verbs</a:t>
            </a:r>
          </a:p>
          <a:p>
            <a:r>
              <a:rPr lang="en-GB" sz="2800" dirty="0"/>
              <a:t>Subjunctives – recognising the verbs and translating clauses</a:t>
            </a:r>
          </a:p>
          <a:p>
            <a:r>
              <a:rPr lang="en-GB" sz="2800" dirty="0"/>
              <a:t>Indirect Statement</a:t>
            </a:r>
          </a:p>
          <a:p>
            <a:r>
              <a:rPr lang="en-GB" sz="2800" dirty="0"/>
              <a:t>Ablative absolute (OCR)</a:t>
            </a:r>
          </a:p>
          <a:p>
            <a:r>
              <a:rPr lang="en-GB" sz="2800" dirty="0"/>
              <a:t>ad + gerundive (OCR)</a:t>
            </a:r>
          </a:p>
        </p:txBody>
      </p:sp>
    </p:spTree>
    <p:extLst>
      <p:ext uri="{BB962C8B-B14F-4D97-AF65-F5344CB8AC3E}">
        <p14:creationId xmlns:p14="http://schemas.microsoft.com/office/powerpoint/2010/main" val="338564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611D8-7E8D-BC6E-E020-D4C89B48C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Metacognition: Self-questioning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D6C0A-7718-15B4-7787-5B844F1BD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What do I have to ask myself about this type of word?</a:t>
            </a:r>
          </a:p>
          <a:p>
            <a:pPr lvl="1"/>
            <a:r>
              <a:rPr lang="en-GB"/>
              <a:t>Verbs: meaning, person, mood, voice, tense</a:t>
            </a:r>
          </a:p>
          <a:p>
            <a:pPr lvl="1"/>
            <a:r>
              <a:rPr lang="en-GB"/>
              <a:t>Nouns: meaning, number, case</a:t>
            </a:r>
          </a:p>
          <a:p>
            <a:pPr lvl="1"/>
            <a:r>
              <a:rPr lang="en-GB"/>
              <a:t>Other words: adjectives, adverbs, prepositions, conjunctions</a:t>
            </a:r>
          </a:p>
          <a:p>
            <a:pPr marL="0" indent="0">
              <a:buNone/>
            </a:pPr>
            <a:r>
              <a:rPr lang="en-GB"/>
              <a:t>Where have I seen this before?</a:t>
            </a:r>
          </a:p>
          <a:p>
            <a:pPr marL="0" indent="0">
              <a:buNone/>
            </a:pPr>
            <a:r>
              <a:rPr lang="en-GB"/>
              <a:t>What would I expect to find connected to/following this word?</a:t>
            </a:r>
          </a:p>
          <a:p>
            <a:pPr marL="0" indent="0">
              <a:buNone/>
            </a:pPr>
            <a:r>
              <a:rPr lang="en-GB"/>
              <a:t>How does the punctation help me?</a:t>
            </a:r>
          </a:p>
          <a:p>
            <a:pPr marL="0" indent="0">
              <a:buNone/>
            </a:pP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6A4F3C-4252-C6BB-7348-2539B3A4C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257" y="5293456"/>
            <a:ext cx="9061971" cy="132028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808132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21982-003A-52EF-D070-A1588A27D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253D7-A66A-B2D3-F4D4-A8BBF58A9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715532"/>
            <a:ext cx="2994849" cy="4018294"/>
          </a:xfrm>
        </p:spPr>
        <p:txBody>
          <a:bodyPr/>
          <a:lstStyle/>
          <a:p>
            <a:r>
              <a:rPr lang="en-GB"/>
              <a:t>Parsing exercises</a:t>
            </a:r>
          </a:p>
          <a:p>
            <a:r>
              <a:rPr lang="en-GB"/>
              <a:t>Online testers</a:t>
            </a:r>
          </a:p>
          <a:p>
            <a:r>
              <a:rPr lang="en-GB"/>
              <a:t>Recall tasks </a:t>
            </a:r>
          </a:p>
          <a:p>
            <a:r>
              <a:rPr lang="en-GB"/>
              <a:t>Low stakes tests</a:t>
            </a:r>
          </a:p>
          <a:p>
            <a:r>
              <a:rPr lang="en-GB"/>
              <a:t>Translation practice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D931FA-AB67-1AE9-3D28-8BC07A6E9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218" y="2126138"/>
            <a:ext cx="8344623" cy="253005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CB7F31-49D7-9266-5BA7-98F3707E2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165" y="140292"/>
            <a:ext cx="5535676" cy="189735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D68820-6BDD-001C-5919-64A8AE7078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4607" y="4744693"/>
            <a:ext cx="4363234" cy="207085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22228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0EA01-3C2B-1FB9-2607-13DE8380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C671E-9045-43EF-D667-519CB09C3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715532"/>
            <a:ext cx="4548076" cy="4593828"/>
          </a:xfrm>
        </p:spPr>
        <p:txBody>
          <a:bodyPr>
            <a:normAutofit lnSpcReduction="10000"/>
          </a:bodyPr>
          <a:lstStyle/>
          <a:p>
            <a:r>
              <a:rPr lang="en-GB"/>
              <a:t>Grammar quizzes at start and end of lesson</a:t>
            </a:r>
          </a:p>
          <a:p>
            <a:r>
              <a:rPr lang="en-GB"/>
              <a:t>‘Challenges’ and games</a:t>
            </a:r>
          </a:p>
          <a:p>
            <a:r>
              <a:rPr lang="en-GB"/>
              <a:t>Staged practice</a:t>
            </a:r>
          </a:p>
          <a:p>
            <a:pPr marL="514350" lvl="1" indent="-285750">
              <a:spcBef>
                <a:spcPts val="0"/>
              </a:spcBef>
            </a:pPr>
            <a:r>
              <a:rPr lang="en-GB"/>
              <a:t>Focused sentences</a:t>
            </a:r>
          </a:p>
          <a:p>
            <a:pPr marL="514350" lvl="1" indent="-285750">
              <a:spcBef>
                <a:spcPts val="0"/>
              </a:spcBef>
            </a:pPr>
            <a:r>
              <a:rPr lang="en-GB"/>
              <a:t>Mixed sentences</a:t>
            </a:r>
          </a:p>
          <a:p>
            <a:pPr marL="514350" lvl="1" indent="-285750">
              <a:spcBef>
                <a:spcPts val="0"/>
              </a:spcBef>
            </a:pPr>
            <a:r>
              <a:rPr lang="en-GB"/>
              <a:t>Unseen passages</a:t>
            </a:r>
          </a:p>
          <a:p>
            <a:r>
              <a:rPr lang="en-GB"/>
              <a:t>Scaffolded tasks</a:t>
            </a:r>
          </a:p>
          <a:p>
            <a:r>
              <a:rPr lang="en-GB"/>
              <a:t>Model answers</a:t>
            </a:r>
          </a:p>
          <a:p>
            <a:r>
              <a:rPr lang="en-GB"/>
              <a:t>Graphic organisers to lay out the rules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E298390-B9FE-E67E-AFA5-3E76DF04A7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336"/>
          <a:stretch>
            <a:fillRect/>
          </a:stretch>
        </p:blipFill>
        <p:spPr>
          <a:xfrm>
            <a:off x="5466244" y="263796"/>
            <a:ext cx="6460245" cy="290347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09BB64-706A-5AA5-1E78-DD18C1FDC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244" y="3429000"/>
            <a:ext cx="6467572" cy="317165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49606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F12B4-E83F-4688-61E7-A39A4B6DB08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/>
              <a:t>Graphic Organisers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2AC47-2EC6-5228-30B2-845649D89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404" y="1552650"/>
            <a:ext cx="9169998" cy="47567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i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Translate each sentence and state whether it contains a result clause, a purpose clause, an indirect command, or an indirect question.</a:t>
            </a:r>
          </a:p>
          <a:p>
            <a:pPr marL="0" indent="0">
              <a:buNone/>
            </a:pPr>
            <a:endParaRPr lang="en-GB" sz="1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1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1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1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1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160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6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fīlius</a:t>
            </a:r>
            <a:r>
              <a:rPr lang="en-GB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6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nūllō</a:t>
            </a:r>
            <a:r>
              <a:rPr lang="en-GB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6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modō</a:t>
            </a:r>
            <a:r>
              <a:rPr lang="en-GB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6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mātrem</a:t>
            </a:r>
            <a:r>
              <a:rPr lang="en-GB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6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cōgere</a:t>
            </a:r>
            <a:r>
              <a:rPr lang="en-GB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poterat </a:t>
            </a:r>
            <a:r>
              <a:rPr lang="en-GB" sz="16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ut</a:t>
            </a:r>
            <a:r>
              <a:rPr lang="en-GB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6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vestīmenta</a:t>
            </a:r>
            <a:r>
              <a:rPr lang="en-GB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nova emeret.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tibi imperium ā </a:t>
            </a:r>
            <a:r>
              <a:rPr lang="en-GB" sz="16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nōbīs</a:t>
            </a:r>
            <a:r>
              <a:rPr lang="en-GB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datum est </a:t>
            </a:r>
            <a:r>
              <a:rPr lang="en-GB" sz="16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ut</a:t>
            </a:r>
            <a:r>
              <a:rPr lang="en-GB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6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nōs</a:t>
            </a:r>
            <a:r>
              <a:rPr lang="en-GB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6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servārēs</a:t>
            </a:r>
            <a:r>
              <a:rPr lang="en-GB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verba </a:t>
            </a:r>
            <a:r>
              <a:rPr lang="en-GB" sz="16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eius</a:t>
            </a:r>
            <a:r>
              <a:rPr lang="en-GB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 </a:t>
            </a:r>
            <a:r>
              <a:rPr lang="en-GB" sz="16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tantam</a:t>
            </a:r>
            <a:r>
              <a:rPr lang="en-GB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6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īram</a:t>
            </a:r>
            <a:r>
              <a:rPr lang="en-GB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6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nōs</a:t>
            </a:r>
            <a:r>
              <a:rPr lang="en-GB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6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mōverant</a:t>
            </a:r>
            <a:r>
              <a:rPr lang="en-GB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6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ut</a:t>
            </a:r>
            <a:r>
              <a:rPr lang="en-GB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bellum mox </a:t>
            </a:r>
            <a:r>
              <a:rPr lang="en-GB" sz="16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gererēmus</a:t>
            </a:r>
            <a:r>
              <a:rPr lang="en-GB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eum </a:t>
            </a:r>
            <a:r>
              <a:rPr lang="en-GB" sz="16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rogāvistī</a:t>
            </a:r>
            <a:r>
              <a:rPr lang="en-GB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6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cūr</a:t>
            </a:r>
            <a:r>
              <a:rPr lang="en-GB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6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nēmō</a:t>
            </a:r>
            <a:r>
              <a:rPr lang="en-GB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hunc hominem umquam </a:t>
            </a:r>
            <a:r>
              <a:rPr lang="en-GB" sz="16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anteā</a:t>
            </a:r>
            <a:r>
              <a:rPr lang="en-GB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6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vīdisset</a:t>
            </a:r>
            <a:r>
              <a:rPr lang="en-GB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6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equitēs</a:t>
            </a:r>
            <a:r>
              <a:rPr lang="en-GB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tam celeriter </a:t>
            </a:r>
            <a:r>
              <a:rPr lang="en-GB" sz="16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prōgressī</a:t>
            </a:r>
            <a:r>
              <a:rPr lang="en-GB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sunt </a:t>
            </a:r>
            <a:r>
              <a:rPr lang="en-GB" sz="16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ut</a:t>
            </a:r>
            <a:r>
              <a:rPr lang="en-GB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6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multās</a:t>
            </a:r>
            <a:r>
              <a:rPr lang="en-GB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6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fēminās</a:t>
            </a:r>
            <a:r>
              <a:rPr lang="en-GB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6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vīvās</a:t>
            </a:r>
            <a:r>
              <a:rPr lang="en-GB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6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caperent</a:t>
            </a:r>
            <a:r>
              <a:rPr lang="en-GB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6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cīvēs</a:t>
            </a:r>
            <a:r>
              <a:rPr lang="en-GB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6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eōs</a:t>
            </a:r>
            <a:r>
              <a:rPr lang="en-GB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6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ōrābant</a:t>
            </a:r>
            <a:r>
              <a:rPr lang="en-GB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6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nē</a:t>
            </a:r>
            <a:r>
              <a:rPr lang="en-GB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6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equōs</a:t>
            </a:r>
            <a:r>
              <a:rPr lang="en-GB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6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terrērent</a:t>
            </a:r>
            <a:r>
              <a:rPr lang="en-GB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597F96-F42E-8CA8-F776-56E130BE8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989" y="2205311"/>
            <a:ext cx="4415118" cy="244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94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5C19A-88CF-8173-DC98-386AA7455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Scaffolded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30F2E-BCF6-89B8-C4FB-CAA38311D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715532"/>
            <a:ext cx="4310082" cy="4593828"/>
          </a:xfrm>
        </p:spPr>
        <p:txBody>
          <a:bodyPr/>
          <a:lstStyle/>
          <a:p>
            <a:r>
              <a:rPr lang="en-GB"/>
              <a:t>Worked examples</a:t>
            </a:r>
          </a:p>
          <a:p>
            <a:r>
              <a:rPr lang="en-GB"/>
              <a:t>Faded practice</a:t>
            </a:r>
          </a:p>
          <a:p>
            <a:r>
              <a:rPr lang="en-GB"/>
              <a:t>Multiple-choice</a:t>
            </a:r>
          </a:p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AF3E86-9673-463C-73DD-8EC3A0733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876" y="0"/>
            <a:ext cx="5751124" cy="371828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D515D7-3BC1-A95D-D139-350562C7F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165" y="3718288"/>
            <a:ext cx="7094835" cy="313971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93142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A9AF2-06F8-FFA2-6DC2-418DE0AF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Top Tips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FD0A60-AE71-B7D5-2BFA-F324D6B5E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564" y="0"/>
            <a:ext cx="617043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D779BA-57A2-164D-629C-E8273B4F4BD2}"/>
              </a:ext>
            </a:extLst>
          </p:cNvPr>
          <p:cNvSpPr txBox="1"/>
          <p:nvPr/>
        </p:nvSpPr>
        <p:spPr>
          <a:xfrm>
            <a:off x="762000" y="1869440"/>
            <a:ext cx="4622800" cy="52322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/>
              <a:t>What are your top tips?</a:t>
            </a:r>
          </a:p>
        </p:txBody>
      </p:sp>
    </p:spTree>
    <p:extLst>
      <p:ext uri="{BB962C8B-B14F-4D97-AF65-F5344CB8AC3E}">
        <p14:creationId xmlns:p14="http://schemas.microsoft.com/office/powerpoint/2010/main" val="587985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4303D-F5C9-1443-700C-609E41DC7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9FFD1A-F1C3-AA77-A64A-60EB718F3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499" y="-1"/>
            <a:ext cx="8458501" cy="70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10231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</Words>
  <Application>Microsoft Office PowerPoint</Application>
  <PresentationFormat>Widescreen</PresentationFormat>
  <Paragraphs>87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Neue Haas Grotesk Text Pro</vt:lpstr>
      <vt:lpstr>VanillaVTI</vt:lpstr>
      <vt:lpstr>GCSE Latin Grammar:  The Tricky Bits</vt:lpstr>
      <vt:lpstr>What are the tricky bits of Latin grammar? What surprises us about what students find tricky? Why are they tricky? </vt:lpstr>
      <vt:lpstr>Metacognition: Self-questioning</vt:lpstr>
      <vt:lpstr>Verbs</vt:lpstr>
      <vt:lpstr>Constructions</vt:lpstr>
      <vt:lpstr>Graphic Organisers</vt:lpstr>
      <vt:lpstr>Scaffolded Tasks</vt:lpstr>
      <vt:lpstr>Top Tips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Dixon, Jess (Woldingham School)</dc:creator>
  <cp:lastModifiedBy>Dixon, Jess (Woldingham School)</cp:lastModifiedBy>
  <cp:revision>1</cp:revision>
  <dcterms:created xsi:type="dcterms:W3CDTF">2026-03-13T14:18:15Z</dcterms:created>
  <dcterms:modified xsi:type="dcterms:W3CDTF">2026-03-17T10:09:52Z</dcterms:modified>
</cp:coreProperties>
</file>