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sldIdLst>
    <p:sldId id="256" r:id="rId3"/>
    <p:sldId id="257" r:id="rId4"/>
    <p:sldId id="258" r:id="rId5"/>
    <p:sldId id="259" r:id="rId6"/>
    <p:sldId id="261" r:id="rId7"/>
    <p:sldId id="262" r:id="rId8"/>
    <p:sldId id="260" r:id="rId9"/>
    <p:sldId id="268" r:id="rId10"/>
    <p:sldId id="269" r:id="rId11"/>
    <p:sldId id="263" r:id="rId12"/>
    <p:sldId id="264" r:id="rId13"/>
    <p:sldId id="265" r:id="rId14"/>
    <p:sldId id="276" r:id="rId15"/>
    <p:sldId id="277" r:id="rId16"/>
    <p:sldId id="278" r:id="rId17"/>
    <p:sldId id="270" r:id="rId18"/>
    <p:sldId id="267" r:id="rId19"/>
    <p:sldId id="271" r:id="rId20"/>
    <p:sldId id="272" r:id="rId21"/>
    <p:sldId id="280" r:id="rId22"/>
    <p:sldId id="273" r:id="rId23"/>
    <p:sldId id="274" r:id="rId24"/>
    <p:sldId id="279"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F1A4AE8-2693-E5F6-F62C-801D2D223BD3}"/>
              </a:ext>
            </a:extLst>
          </p:cNvPr>
          <p:cNvGrpSpPr/>
          <p:nvPr/>
        </p:nvGrpSpPr>
        <p:grpSpPr>
          <a:xfrm>
            <a:off x="-1" y="-8467"/>
            <a:ext cx="12192006" cy="6866467"/>
            <a:chOff x="-1" y="-8467"/>
            <a:chExt cx="12192006" cy="6866467"/>
          </a:xfrm>
        </p:grpSpPr>
        <p:cxnSp>
          <p:nvCxnSpPr>
            <p:cNvPr id="3" name="Straight Connector 31">
              <a:extLst>
                <a:ext uri="{FF2B5EF4-FFF2-40B4-BE49-F238E27FC236}">
                  <a16:creationId xmlns:a16="http://schemas.microsoft.com/office/drawing/2014/main" id="{3AEF3767-DD75-628F-B6B4-E34E33E0232F}"/>
                </a:ext>
              </a:extLst>
            </p:cNvPr>
            <p:cNvCxnSpPr/>
            <p:nvPr/>
          </p:nvCxnSpPr>
          <p:spPr>
            <a:xfrm>
              <a:off x="9371008" y="0"/>
              <a:ext cx="1219207" cy="6858000"/>
            </a:xfrm>
            <a:prstGeom prst="straightConnector1">
              <a:avLst/>
            </a:prstGeom>
            <a:noFill/>
            <a:ln w="9528" cap="rnd">
              <a:solidFill>
                <a:srgbClr val="BFBFBF"/>
              </a:solidFill>
              <a:prstDash val="solid"/>
              <a:miter/>
            </a:ln>
          </p:spPr>
        </p:cxnSp>
        <p:cxnSp>
          <p:nvCxnSpPr>
            <p:cNvPr id="4" name="Straight Connector 20">
              <a:extLst>
                <a:ext uri="{FF2B5EF4-FFF2-40B4-BE49-F238E27FC236}">
                  <a16:creationId xmlns:a16="http://schemas.microsoft.com/office/drawing/2014/main" id="{FDCB9FAD-8C95-4B0A-7D2E-723569E5B161}"/>
                </a:ext>
              </a:extLst>
            </p:cNvPr>
            <p:cNvCxnSpPr/>
            <p:nvPr/>
          </p:nvCxnSpPr>
          <p:spPr>
            <a:xfrm flipH="1">
              <a:off x="7425266" y="3681410"/>
              <a:ext cx="4763557" cy="3176590"/>
            </a:xfrm>
            <a:prstGeom prst="straightConnector1">
              <a:avLst/>
            </a:prstGeom>
            <a:noFill/>
            <a:ln w="9528" cap="rnd">
              <a:solidFill>
                <a:srgbClr val="D9D9D9"/>
              </a:solidFill>
              <a:prstDash val="solid"/>
              <a:miter/>
            </a:ln>
          </p:spPr>
        </p:cxnSp>
        <p:sp>
          <p:nvSpPr>
            <p:cNvPr id="5" name="Rectangle 23">
              <a:extLst>
                <a:ext uri="{FF2B5EF4-FFF2-40B4-BE49-F238E27FC236}">
                  <a16:creationId xmlns:a16="http://schemas.microsoft.com/office/drawing/2014/main" id="{4D58BE16-10CE-AFDF-FCFD-B6D68C64732A}"/>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90C226">
                <a:alpha val="3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Rectangle 25">
              <a:extLst>
                <a:ext uri="{FF2B5EF4-FFF2-40B4-BE49-F238E27FC236}">
                  <a16:creationId xmlns:a16="http://schemas.microsoft.com/office/drawing/2014/main" id="{80EF84F0-F9C1-8D15-734C-00B8A2183CA8}"/>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90C226">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Isosceles Triangle 26">
              <a:extLst>
                <a:ext uri="{FF2B5EF4-FFF2-40B4-BE49-F238E27FC236}">
                  <a16:creationId xmlns:a16="http://schemas.microsoft.com/office/drawing/2014/main" id="{901F416D-4559-4D2F-2E35-D6E34CE45EC6}"/>
                </a:ext>
              </a:extLst>
            </p:cNvPr>
            <p:cNvSpPr/>
            <p:nvPr/>
          </p:nvSpPr>
          <p:spPr>
            <a:xfrm>
              <a:off x="8932334" y="3047996"/>
              <a:ext cx="3259671" cy="3810003"/>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54A021">
                <a:alpha val="72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27">
              <a:extLst>
                <a:ext uri="{FF2B5EF4-FFF2-40B4-BE49-F238E27FC236}">
                  <a16:creationId xmlns:a16="http://schemas.microsoft.com/office/drawing/2014/main" id="{53373F95-A0C5-E03F-E50E-F6ECC5A57505}"/>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3F7819">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Rectangle 28">
              <a:extLst>
                <a:ext uri="{FF2B5EF4-FFF2-40B4-BE49-F238E27FC236}">
                  <a16:creationId xmlns:a16="http://schemas.microsoft.com/office/drawing/2014/main" id="{D83C1928-483B-1DFC-648C-422E66B68779}"/>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C0E474">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Rectangle 29">
              <a:extLst>
                <a:ext uri="{FF2B5EF4-FFF2-40B4-BE49-F238E27FC236}">
                  <a16:creationId xmlns:a16="http://schemas.microsoft.com/office/drawing/2014/main" id="{0054F076-4708-2E4F-B17D-E729CCC35A94}"/>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90C226">
                <a:alpha val="6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Isosceles Triangle 30">
              <a:extLst>
                <a:ext uri="{FF2B5EF4-FFF2-40B4-BE49-F238E27FC236}">
                  <a16:creationId xmlns:a16="http://schemas.microsoft.com/office/drawing/2014/main" id="{857F9450-BB71-306E-A00E-F766AC0B3889}"/>
                </a:ext>
              </a:extLst>
            </p:cNvPr>
            <p:cNvSpPr/>
            <p:nvPr/>
          </p:nvSpPr>
          <p:spPr>
            <a:xfrm>
              <a:off x="10371664" y="3589870"/>
              <a:ext cx="1817159" cy="3268129"/>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90C226">
                <a:alpha val="8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Isosceles Triangle 18">
              <a:extLst>
                <a:ext uri="{FF2B5EF4-FFF2-40B4-BE49-F238E27FC236}">
                  <a16:creationId xmlns:a16="http://schemas.microsoft.com/office/drawing/2014/main" id="{2025C4CD-E3D6-A1A6-98D1-543A9405AD1B}"/>
                </a:ext>
              </a:extLst>
            </p:cNvPr>
            <p:cNvSpPr/>
            <p:nvPr/>
          </p:nvSpPr>
          <p:spPr>
            <a:xfrm rot="10799991">
              <a:off x="-1" y="0"/>
              <a:ext cx="842592" cy="5666152"/>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90C226">
                <a:alpha val="8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sp>
        <p:nvSpPr>
          <p:cNvPr id="13" name="Title 1">
            <a:extLst>
              <a:ext uri="{FF2B5EF4-FFF2-40B4-BE49-F238E27FC236}">
                <a16:creationId xmlns:a16="http://schemas.microsoft.com/office/drawing/2014/main" id="{CC0EE58C-5C29-4F69-055F-A0DC40B34D1A}"/>
              </a:ext>
            </a:extLst>
          </p:cNvPr>
          <p:cNvSpPr txBox="1">
            <a:spLocks noGrp="1"/>
          </p:cNvSpPr>
          <p:nvPr>
            <p:ph type="ctrTitle"/>
          </p:nvPr>
        </p:nvSpPr>
        <p:spPr>
          <a:xfrm>
            <a:off x="1507068" y="2404533"/>
            <a:ext cx="7766931" cy="1646304"/>
          </a:xfrm>
        </p:spPr>
        <p:txBody>
          <a:bodyPr anchor="b">
            <a:noAutofit/>
          </a:bodyPr>
          <a:lstStyle>
            <a:lvl1pPr algn="r">
              <a:defRPr sz="5400"/>
            </a:lvl1pPr>
          </a:lstStyle>
          <a:p>
            <a:pPr lvl="0"/>
            <a:r>
              <a:rPr lang="en-US"/>
              <a:t>Click to edit Master title style</a:t>
            </a:r>
          </a:p>
        </p:txBody>
      </p:sp>
      <p:sp>
        <p:nvSpPr>
          <p:cNvPr id="14" name="Subtitle 2">
            <a:extLst>
              <a:ext uri="{FF2B5EF4-FFF2-40B4-BE49-F238E27FC236}">
                <a16:creationId xmlns:a16="http://schemas.microsoft.com/office/drawing/2014/main" id="{391F8D3E-8452-3115-B289-024A1E870A6B}"/>
              </a:ext>
            </a:extLst>
          </p:cNvPr>
          <p:cNvSpPr txBox="1">
            <a:spLocks noGrp="1"/>
          </p:cNvSpPr>
          <p:nvPr>
            <p:ph type="subTitle" idx="1"/>
          </p:nvPr>
        </p:nvSpPr>
        <p:spPr>
          <a:xfrm>
            <a:off x="1507068" y="4050828"/>
            <a:ext cx="7766931" cy="1096895"/>
          </a:xfrm>
        </p:spPr>
        <p:txBody>
          <a:bodyPr/>
          <a:lstStyle>
            <a:lvl1pPr marL="0" indent="0" algn="r">
              <a:buNone/>
              <a:defRPr>
                <a:solidFill>
                  <a:srgbClr val="7F7F7F"/>
                </a:solidFill>
              </a:defRPr>
            </a:lvl1pPr>
          </a:lstStyle>
          <a:p>
            <a:pPr lvl="0"/>
            <a:r>
              <a:rPr lang="en-US"/>
              <a:t>Click to edit Master subtitle style</a:t>
            </a:r>
          </a:p>
        </p:txBody>
      </p:sp>
      <p:sp>
        <p:nvSpPr>
          <p:cNvPr id="15" name="Date Placeholder 3">
            <a:extLst>
              <a:ext uri="{FF2B5EF4-FFF2-40B4-BE49-F238E27FC236}">
                <a16:creationId xmlns:a16="http://schemas.microsoft.com/office/drawing/2014/main" id="{3E31151C-FEA8-C430-5941-CB723D3D000D}"/>
              </a:ext>
            </a:extLst>
          </p:cNvPr>
          <p:cNvSpPr txBox="1">
            <a:spLocks noGrp="1"/>
          </p:cNvSpPr>
          <p:nvPr>
            <p:ph type="dt" sz="half" idx="7"/>
          </p:nvPr>
        </p:nvSpPr>
        <p:spPr/>
        <p:txBody>
          <a:bodyPr/>
          <a:lstStyle>
            <a:lvl1pPr>
              <a:defRPr/>
            </a:lvl1pPr>
          </a:lstStyle>
          <a:p>
            <a:pPr lvl="0"/>
            <a:fld id="{32C4DD2F-42FB-4962-8895-CE6A6F4B22E9}" type="datetime1">
              <a:rPr lang="en-GB"/>
              <a:pPr lvl="0"/>
              <a:t>22/02/2025</a:t>
            </a:fld>
            <a:endParaRPr lang="en-GB"/>
          </a:p>
        </p:txBody>
      </p:sp>
      <p:sp>
        <p:nvSpPr>
          <p:cNvPr id="16" name="Footer Placeholder 4">
            <a:extLst>
              <a:ext uri="{FF2B5EF4-FFF2-40B4-BE49-F238E27FC236}">
                <a16:creationId xmlns:a16="http://schemas.microsoft.com/office/drawing/2014/main" id="{A4CB8D64-1A8C-0E14-27AA-838591C33085}"/>
              </a:ext>
            </a:extLst>
          </p:cNvPr>
          <p:cNvSpPr txBox="1">
            <a:spLocks noGrp="1"/>
          </p:cNvSpPr>
          <p:nvPr>
            <p:ph type="ftr" sz="quarter" idx="9"/>
          </p:nvPr>
        </p:nvSpPr>
        <p:spPr/>
        <p:txBody>
          <a:bodyPr/>
          <a:lstStyle>
            <a:lvl1pPr>
              <a:defRPr/>
            </a:lvl1pPr>
          </a:lstStyle>
          <a:p>
            <a:pPr lvl="0"/>
            <a:endParaRPr lang="en-GB"/>
          </a:p>
        </p:txBody>
      </p:sp>
      <p:sp>
        <p:nvSpPr>
          <p:cNvPr id="17" name="Slide Number Placeholder 5">
            <a:extLst>
              <a:ext uri="{FF2B5EF4-FFF2-40B4-BE49-F238E27FC236}">
                <a16:creationId xmlns:a16="http://schemas.microsoft.com/office/drawing/2014/main" id="{628A2D6C-9965-4678-F875-6EA5293D99A5}"/>
              </a:ext>
            </a:extLst>
          </p:cNvPr>
          <p:cNvSpPr txBox="1">
            <a:spLocks noGrp="1"/>
          </p:cNvSpPr>
          <p:nvPr>
            <p:ph type="sldNum" sz="quarter" idx="8"/>
          </p:nvPr>
        </p:nvSpPr>
        <p:spPr/>
        <p:txBody>
          <a:bodyPr/>
          <a:lstStyle>
            <a:lvl1pPr>
              <a:defRPr/>
            </a:lvl1pPr>
          </a:lstStyle>
          <a:p>
            <a:pPr lvl="0"/>
            <a:fld id="{8DDE017C-5DFF-48B7-8998-D2D21942EB24}" type="slidenum">
              <a:t>‹#›</a:t>
            </a:fld>
            <a:endParaRPr lang="en-GB"/>
          </a:p>
        </p:txBody>
      </p:sp>
    </p:spTree>
    <p:extLst>
      <p:ext uri="{BB962C8B-B14F-4D97-AF65-F5344CB8AC3E}">
        <p14:creationId xmlns:p14="http://schemas.microsoft.com/office/powerpoint/2010/main" val="331868272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5E830-7EBB-008F-D1EC-2C512530091F}"/>
              </a:ext>
            </a:extLst>
          </p:cNvPr>
          <p:cNvSpPr txBox="1">
            <a:spLocks noGrp="1"/>
          </p:cNvSpPr>
          <p:nvPr>
            <p:ph type="title"/>
          </p:nvPr>
        </p:nvSpPr>
        <p:spPr>
          <a:xfrm>
            <a:off x="677332" y="609603"/>
            <a:ext cx="8596667" cy="3403597"/>
          </a:xfrm>
        </p:spPr>
        <p:txBody>
          <a:bodyPr anchor="ctr"/>
          <a:lstStyle>
            <a:lvl1pPr>
              <a:defRPr sz="4400"/>
            </a:lvl1pPr>
          </a:lstStyle>
          <a:p>
            <a:pPr lvl="0"/>
            <a:r>
              <a:rPr lang="en-US"/>
              <a:t>Click to edit Master title style</a:t>
            </a:r>
          </a:p>
        </p:txBody>
      </p:sp>
      <p:sp>
        <p:nvSpPr>
          <p:cNvPr id="3" name="Text Placeholder 2">
            <a:extLst>
              <a:ext uri="{FF2B5EF4-FFF2-40B4-BE49-F238E27FC236}">
                <a16:creationId xmlns:a16="http://schemas.microsoft.com/office/drawing/2014/main" id="{CF876313-261A-BCF6-CEC5-6E76EBA4B9D7}"/>
              </a:ext>
            </a:extLst>
          </p:cNvPr>
          <p:cNvSpPr txBox="1">
            <a:spLocks noGrp="1"/>
          </p:cNvSpPr>
          <p:nvPr>
            <p:ph type="body" idx="4294967295"/>
          </p:nvPr>
        </p:nvSpPr>
        <p:spPr>
          <a:xfrm>
            <a:off x="677332" y="4470401"/>
            <a:ext cx="8596667" cy="1570957"/>
          </a:xfrm>
        </p:spPr>
        <p:txBody>
          <a:bodyPr anchor="ct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DFE273CF-17FA-D933-E840-EE134E49FDFB}"/>
              </a:ext>
            </a:extLst>
          </p:cNvPr>
          <p:cNvSpPr txBox="1">
            <a:spLocks noGrp="1"/>
          </p:cNvSpPr>
          <p:nvPr>
            <p:ph type="dt" sz="half" idx="7"/>
          </p:nvPr>
        </p:nvSpPr>
        <p:spPr/>
        <p:txBody>
          <a:bodyPr/>
          <a:lstStyle>
            <a:lvl1pPr>
              <a:defRPr/>
            </a:lvl1pPr>
          </a:lstStyle>
          <a:p>
            <a:pPr lvl="0"/>
            <a:fld id="{6BBAF606-C635-49FC-8256-D69A7360DA74}" type="datetime1">
              <a:rPr lang="en-GB"/>
              <a:pPr lvl="0"/>
              <a:t>22/02/2025</a:t>
            </a:fld>
            <a:endParaRPr lang="en-GB"/>
          </a:p>
        </p:txBody>
      </p:sp>
      <p:sp>
        <p:nvSpPr>
          <p:cNvPr id="5" name="Footer Placeholder 4">
            <a:extLst>
              <a:ext uri="{FF2B5EF4-FFF2-40B4-BE49-F238E27FC236}">
                <a16:creationId xmlns:a16="http://schemas.microsoft.com/office/drawing/2014/main" id="{522B0CD7-AD8E-749E-F135-FE3DC908439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C5910E3-6BFD-6C56-CD29-44CCE3E1F37F}"/>
              </a:ext>
            </a:extLst>
          </p:cNvPr>
          <p:cNvSpPr txBox="1">
            <a:spLocks noGrp="1"/>
          </p:cNvSpPr>
          <p:nvPr>
            <p:ph type="sldNum" sz="quarter" idx="8"/>
          </p:nvPr>
        </p:nvSpPr>
        <p:spPr/>
        <p:txBody>
          <a:bodyPr/>
          <a:lstStyle>
            <a:lvl1pPr>
              <a:defRPr/>
            </a:lvl1pPr>
          </a:lstStyle>
          <a:p>
            <a:pPr lvl="0"/>
            <a:fld id="{8225B2C9-0703-490E-A600-5EF618F1A2D7}" type="slidenum">
              <a:t>‹#›</a:t>
            </a:fld>
            <a:endParaRPr lang="en-GB"/>
          </a:p>
        </p:txBody>
      </p:sp>
    </p:spTree>
    <p:extLst>
      <p:ext uri="{BB962C8B-B14F-4D97-AF65-F5344CB8AC3E}">
        <p14:creationId xmlns:p14="http://schemas.microsoft.com/office/powerpoint/2010/main" val="42814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0701C-66F7-9010-6857-680363C94E37}"/>
              </a:ext>
            </a:extLst>
          </p:cNvPr>
          <p:cNvSpPr txBox="1">
            <a:spLocks noGrp="1"/>
          </p:cNvSpPr>
          <p:nvPr>
            <p:ph type="title"/>
          </p:nvPr>
        </p:nvSpPr>
        <p:spPr>
          <a:xfrm>
            <a:off x="931334" y="609603"/>
            <a:ext cx="8094131"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A3CFCA80-4031-C42C-530C-211823737210}"/>
              </a:ext>
            </a:extLst>
          </p:cNvPr>
          <p:cNvSpPr txBox="1">
            <a:spLocks noGrp="1"/>
          </p:cNvSpPr>
          <p:nvPr>
            <p:ph type="body" idx="4294967295"/>
          </p:nvPr>
        </p:nvSpPr>
        <p:spPr>
          <a:xfrm>
            <a:off x="1366141" y="3632197"/>
            <a:ext cx="7224528" cy="381003"/>
          </a:xfrm>
        </p:spPr>
        <p:txBody>
          <a:bodyPr anchor="ctr">
            <a:noAutofit/>
          </a:bodyPr>
          <a:lstStyle>
            <a:lvl1pPr marL="0" indent="0">
              <a:buNone/>
              <a:defRPr sz="1600">
                <a:solidFill>
                  <a:srgbClr val="7F7F7F"/>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0503A04-F716-CDB2-2F4E-A374865C8882}"/>
              </a:ext>
            </a:extLst>
          </p:cNvPr>
          <p:cNvSpPr txBox="1">
            <a:spLocks noGrp="1"/>
          </p:cNvSpPr>
          <p:nvPr>
            <p:ph type="body" idx="4294967295"/>
          </p:nvPr>
        </p:nvSpPr>
        <p:spPr>
          <a:xfrm>
            <a:off x="677332" y="4470401"/>
            <a:ext cx="8596667" cy="1570957"/>
          </a:xfrm>
        </p:spPr>
        <p:txBody>
          <a:bodyPr anchor="ctr"/>
          <a:lstStyle>
            <a:lvl1pPr marL="0" indent="0">
              <a:buNone/>
              <a:defRPr/>
            </a:lvl1pPr>
          </a:lstStyle>
          <a:p>
            <a:pPr lvl="0"/>
            <a:r>
              <a:rPr lang="en-US"/>
              <a:t>Click to edit Master text styles</a:t>
            </a:r>
          </a:p>
        </p:txBody>
      </p:sp>
      <p:sp>
        <p:nvSpPr>
          <p:cNvPr id="5" name="Date Placeholder 3">
            <a:extLst>
              <a:ext uri="{FF2B5EF4-FFF2-40B4-BE49-F238E27FC236}">
                <a16:creationId xmlns:a16="http://schemas.microsoft.com/office/drawing/2014/main" id="{47E3D23C-90FC-927B-8DEA-8C8CDA678230}"/>
              </a:ext>
            </a:extLst>
          </p:cNvPr>
          <p:cNvSpPr txBox="1">
            <a:spLocks noGrp="1"/>
          </p:cNvSpPr>
          <p:nvPr>
            <p:ph type="dt" sz="half" idx="7"/>
          </p:nvPr>
        </p:nvSpPr>
        <p:spPr/>
        <p:txBody>
          <a:bodyPr/>
          <a:lstStyle>
            <a:lvl1pPr>
              <a:defRPr/>
            </a:lvl1pPr>
          </a:lstStyle>
          <a:p>
            <a:pPr lvl="0"/>
            <a:fld id="{D1A3C83A-D384-4AB6-91A2-C1142F190AD8}" type="datetime1">
              <a:rPr lang="en-GB"/>
              <a:pPr lvl="0"/>
              <a:t>22/02/2025</a:t>
            </a:fld>
            <a:endParaRPr lang="en-GB"/>
          </a:p>
        </p:txBody>
      </p:sp>
      <p:sp>
        <p:nvSpPr>
          <p:cNvPr id="6" name="Footer Placeholder 4">
            <a:extLst>
              <a:ext uri="{FF2B5EF4-FFF2-40B4-BE49-F238E27FC236}">
                <a16:creationId xmlns:a16="http://schemas.microsoft.com/office/drawing/2014/main" id="{E397EEBC-A365-4ED1-E090-5C9E4CC7F018}"/>
              </a:ext>
            </a:extLst>
          </p:cNvPr>
          <p:cNvSpPr txBox="1">
            <a:spLocks noGrp="1"/>
          </p:cNvSpPr>
          <p:nvPr>
            <p:ph type="ftr" sz="quarter" idx="9"/>
          </p:nvPr>
        </p:nvSpPr>
        <p:spPr/>
        <p:txBody>
          <a:bodyPr/>
          <a:lstStyle>
            <a:lvl1pPr>
              <a:defRPr/>
            </a:lvl1pPr>
          </a:lstStyle>
          <a:p>
            <a:pPr lvl="0"/>
            <a:endParaRPr lang="en-GB"/>
          </a:p>
        </p:txBody>
      </p:sp>
      <p:sp>
        <p:nvSpPr>
          <p:cNvPr id="7" name="Slide Number Placeholder 5">
            <a:extLst>
              <a:ext uri="{FF2B5EF4-FFF2-40B4-BE49-F238E27FC236}">
                <a16:creationId xmlns:a16="http://schemas.microsoft.com/office/drawing/2014/main" id="{782CDED4-9B62-E7E5-344F-8EEC60D6BB55}"/>
              </a:ext>
            </a:extLst>
          </p:cNvPr>
          <p:cNvSpPr txBox="1">
            <a:spLocks noGrp="1"/>
          </p:cNvSpPr>
          <p:nvPr>
            <p:ph type="sldNum" sz="quarter" idx="8"/>
          </p:nvPr>
        </p:nvSpPr>
        <p:spPr/>
        <p:txBody>
          <a:bodyPr/>
          <a:lstStyle>
            <a:lvl1pPr>
              <a:defRPr/>
            </a:lvl1pPr>
          </a:lstStyle>
          <a:p>
            <a:pPr lvl="0"/>
            <a:fld id="{AF9C0931-C0CD-45A6-9883-4A3AD0438AFF}" type="slidenum">
              <a:t>‹#›</a:t>
            </a:fld>
            <a:endParaRPr lang="en-GB"/>
          </a:p>
        </p:txBody>
      </p:sp>
      <p:sp>
        <p:nvSpPr>
          <p:cNvPr id="8" name="TextBox 19">
            <a:extLst>
              <a:ext uri="{FF2B5EF4-FFF2-40B4-BE49-F238E27FC236}">
                <a16:creationId xmlns:a16="http://schemas.microsoft.com/office/drawing/2014/main" id="{A77CAE02-36D9-FEB9-CEE5-6EF79868022D}"/>
              </a:ext>
            </a:extLst>
          </p:cNvPr>
          <p:cNvSpPr txBox="1"/>
          <p:nvPr/>
        </p:nvSpPr>
        <p:spPr>
          <a:xfrm>
            <a:off x="541873" y="79037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
        <p:nvSpPr>
          <p:cNvPr id="9" name="TextBox 21">
            <a:extLst>
              <a:ext uri="{FF2B5EF4-FFF2-40B4-BE49-F238E27FC236}">
                <a16:creationId xmlns:a16="http://schemas.microsoft.com/office/drawing/2014/main" id="{EE1FADC1-5331-8998-5421-8B18FB737C5F}"/>
              </a:ext>
            </a:extLst>
          </p:cNvPr>
          <p:cNvSpPr txBox="1"/>
          <p:nvPr/>
        </p:nvSpPr>
        <p:spPr>
          <a:xfrm>
            <a:off x="8893015" y="288655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endParaRPr lang="en-US" sz="1800" b="0" i="0" u="none" strike="noStrike" kern="1200" cap="none" spc="0" baseline="0">
              <a:solidFill>
                <a:srgbClr val="C0E474"/>
              </a:solidFill>
              <a:uFillTx/>
              <a:latin typeface="Arial"/>
            </a:endParaRPr>
          </a:p>
        </p:txBody>
      </p:sp>
    </p:spTree>
    <p:extLst>
      <p:ext uri="{BB962C8B-B14F-4D97-AF65-F5344CB8AC3E}">
        <p14:creationId xmlns:p14="http://schemas.microsoft.com/office/powerpoint/2010/main" val="19668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FD25-EAC8-B00C-CF01-6BB8F90C4B5F}"/>
              </a:ext>
            </a:extLst>
          </p:cNvPr>
          <p:cNvSpPr txBox="1">
            <a:spLocks noGrp="1"/>
          </p:cNvSpPr>
          <p:nvPr>
            <p:ph type="title"/>
          </p:nvPr>
        </p:nvSpPr>
        <p:spPr>
          <a:xfrm>
            <a:off x="677332" y="1931990"/>
            <a:ext cx="8596667" cy="2595460"/>
          </a:xfrm>
        </p:spPr>
        <p:txBody>
          <a:bodyPr anchor="b"/>
          <a:lstStyle>
            <a:lvl1pPr>
              <a:defRPr sz="4400"/>
            </a:lvl1pPr>
          </a:lstStyle>
          <a:p>
            <a:pPr lvl="0"/>
            <a:r>
              <a:rPr lang="en-US"/>
              <a:t>Click to edit Master title style</a:t>
            </a:r>
          </a:p>
        </p:txBody>
      </p:sp>
      <p:sp>
        <p:nvSpPr>
          <p:cNvPr id="3" name="Text Placeholder 2">
            <a:extLst>
              <a:ext uri="{FF2B5EF4-FFF2-40B4-BE49-F238E27FC236}">
                <a16:creationId xmlns:a16="http://schemas.microsoft.com/office/drawing/2014/main" id="{7EDC1987-E89A-847F-E5D5-0E4A76A46FCD}"/>
              </a:ext>
            </a:extLst>
          </p:cNvPr>
          <p:cNvSpPr txBox="1">
            <a:spLocks noGrp="1"/>
          </p:cNvSpPr>
          <p:nvPr>
            <p:ph type="body" idx="4294967295"/>
          </p:nvPr>
        </p:nvSpPr>
        <p:spPr>
          <a:xfrm>
            <a:off x="677332" y="4527450"/>
            <a:ext cx="8596667" cy="1513917"/>
          </a:xfrm>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A5539BDC-A834-88C4-EFC0-E8ECCD286EBD}"/>
              </a:ext>
            </a:extLst>
          </p:cNvPr>
          <p:cNvSpPr txBox="1">
            <a:spLocks noGrp="1"/>
          </p:cNvSpPr>
          <p:nvPr>
            <p:ph type="dt" sz="half" idx="7"/>
          </p:nvPr>
        </p:nvSpPr>
        <p:spPr/>
        <p:txBody>
          <a:bodyPr/>
          <a:lstStyle>
            <a:lvl1pPr>
              <a:defRPr/>
            </a:lvl1pPr>
          </a:lstStyle>
          <a:p>
            <a:pPr lvl="0"/>
            <a:fld id="{94756213-DFDD-48A0-BB4A-EA62BFEEE974}" type="datetime1">
              <a:rPr lang="en-GB"/>
              <a:pPr lvl="0"/>
              <a:t>22/02/2025</a:t>
            </a:fld>
            <a:endParaRPr lang="en-GB"/>
          </a:p>
        </p:txBody>
      </p:sp>
      <p:sp>
        <p:nvSpPr>
          <p:cNvPr id="5" name="Footer Placeholder 4">
            <a:extLst>
              <a:ext uri="{FF2B5EF4-FFF2-40B4-BE49-F238E27FC236}">
                <a16:creationId xmlns:a16="http://schemas.microsoft.com/office/drawing/2014/main" id="{E62C97E9-4F93-6614-5A50-EB56B6433C0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2935DBA-1F2B-C013-5B41-EA08D23AA297}"/>
              </a:ext>
            </a:extLst>
          </p:cNvPr>
          <p:cNvSpPr txBox="1">
            <a:spLocks noGrp="1"/>
          </p:cNvSpPr>
          <p:nvPr>
            <p:ph type="sldNum" sz="quarter" idx="8"/>
          </p:nvPr>
        </p:nvSpPr>
        <p:spPr/>
        <p:txBody>
          <a:bodyPr/>
          <a:lstStyle>
            <a:lvl1pPr>
              <a:defRPr/>
            </a:lvl1pPr>
          </a:lstStyle>
          <a:p>
            <a:pPr lvl="0"/>
            <a:fld id="{31AAE9B3-9F46-4882-ADBE-D0132E166EBB}" type="slidenum">
              <a:t>‹#›</a:t>
            </a:fld>
            <a:endParaRPr lang="en-GB"/>
          </a:p>
        </p:txBody>
      </p:sp>
    </p:spTree>
    <p:extLst>
      <p:ext uri="{BB962C8B-B14F-4D97-AF65-F5344CB8AC3E}">
        <p14:creationId xmlns:p14="http://schemas.microsoft.com/office/powerpoint/2010/main" val="3060576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8F3-3534-0183-C9BC-41C7C29C727D}"/>
              </a:ext>
            </a:extLst>
          </p:cNvPr>
          <p:cNvSpPr txBox="1">
            <a:spLocks noGrp="1"/>
          </p:cNvSpPr>
          <p:nvPr>
            <p:ph type="title"/>
          </p:nvPr>
        </p:nvSpPr>
        <p:spPr>
          <a:xfrm>
            <a:off x="931334" y="609603"/>
            <a:ext cx="8094131"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A92B3DAB-29A7-437A-7A66-39A12B3E41E7}"/>
              </a:ext>
            </a:extLst>
          </p:cNvPr>
          <p:cNvSpPr txBox="1">
            <a:spLocks noGrp="1"/>
          </p:cNvSpPr>
          <p:nvPr>
            <p:ph type="body" idx="4294967295"/>
          </p:nvPr>
        </p:nvSpPr>
        <p:spPr>
          <a:xfrm>
            <a:off x="677332" y="4013201"/>
            <a:ext cx="8596667" cy="514249"/>
          </a:xfrm>
        </p:spPr>
        <p:txBody>
          <a:bodyPr anchor="b">
            <a:noAutofit/>
          </a:bodyPr>
          <a:lstStyle>
            <a:lvl1pPr marL="0" indent="0">
              <a:buNone/>
              <a:defRPr sz="2400"/>
            </a:lvl1pPr>
          </a:lstStyle>
          <a:p>
            <a:pPr lvl="0"/>
            <a:r>
              <a:rPr lang="en-US"/>
              <a:t>Click to edit Master text styles</a:t>
            </a:r>
          </a:p>
        </p:txBody>
      </p:sp>
      <p:sp>
        <p:nvSpPr>
          <p:cNvPr id="4" name="Text Placeholder 2">
            <a:extLst>
              <a:ext uri="{FF2B5EF4-FFF2-40B4-BE49-F238E27FC236}">
                <a16:creationId xmlns:a16="http://schemas.microsoft.com/office/drawing/2014/main" id="{640CBAA2-A97D-D541-16EE-4A4BAE8F1838}"/>
              </a:ext>
            </a:extLst>
          </p:cNvPr>
          <p:cNvSpPr txBox="1">
            <a:spLocks noGrp="1"/>
          </p:cNvSpPr>
          <p:nvPr>
            <p:ph type="body" idx="4294967295"/>
          </p:nvPr>
        </p:nvSpPr>
        <p:spPr>
          <a:xfrm>
            <a:off x="677332" y="4527450"/>
            <a:ext cx="8596667"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9FC655FB-EE71-A4F9-E2E6-89B5D79BA52C}"/>
              </a:ext>
            </a:extLst>
          </p:cNvPr>
          <p:cNvSpPr txBox="1">
            <a:spLocks noGrp="1"/>
          </p:cNvSpPr>
          <p:nvPr>
            <p:ph type="dt" sz="half" idx="7"/>
          </p:nvPr>
        </p:nvSpPr>
        <p:spPr/>
        <p:txBody>
          <a:bodyPr/>
          <a:lstStyle>
            <a:lvl1pPr>
              <a:defRPr/>
            </a:lvl1pPr>
          </a:lstStyle>
          <a:p>
            <a:pPr lvl="0"/>
            <a:fld id="{3C73BB2B-532A-4896-85F1-5AB664D52F91}" type="datetime1">
              <a:rPr lang="en-GB"/>
              <a:pPr lvl="0"/>
              <a:t>22/02/2025</a:t>
            </a:fld>
            <a:endParaRPr lang="en-GB"/>
          </a:p>
        </p:txBody>
      </p:sp>
      <p:sp>
        <p:nvSpPr>
          <p:cNvPr id="6" name="Footer Placeholder 4">
            <a:extLst>
              <a:ext uri="{FF2B5EF4-FFF2-40B4-BE49-F238E27FC236}">
                <a16:creationId xmlns:a16="http://schemas.microsoft.com/office/drawing/2014/main" id="{C0E3AD6F-6ADC-72D4-9666-85A7A4D6DBB4}"/>
              </a:ext>
            </a:extLst>
          </p:cNvPr>
          <p:cNvSpPr txBox="1">
            <a:spLocks noGrp="1"/>
          </p:cNvSpPr>
          <p:nvPr>
            <p:ph type="ftr" sz="quarter" idx="9"/>
          </p:nvPr>
        </p:nvSpPr>
        <p:spPr/>
        <p:txBody>
          <a:bodyPr/>
          <a:lstStyle>
            <a:lvl1pPr>
              <a:defRPr/>
            </a:lvl1pPr>
          </a:lstStyle>
          <a:p>
            <a:pPr lvl="0"/>
            <a:endParaRPr lang="en-GB"/>
          </a:p>
        </p:txBody>
      </p:sp>
      <p:sp>
        <p:nvSpPr>
          <p:cNvPr id="7" name="Slide Number Placeholder 5">
            <a:extLst>
              <a:ext uri="{FF2B5EF4-FFF2-40B4-BE49-F238E27FC236}">
                <a16:creationId xmlns:a16="http://schemas.microsoft.com/office/drawing/2014/main" id="{0F83A10F-00E3-9E51-B04C-D08C14A2B83D}"/>
              </a:ext>
            </a:extLst>
          </p:cNvPr>
          <p:cNvSpPr txBox="1">
            <a:spLocks noGrp="1"/>
          </p:cNvSpPr>
          <p:nvPr>
            <p:ph type="sldNum" sz="quarter" idx="8"/>
          </p:nvPr>
        </p:nvSpPr>
        <p:spPr/>
        <p:txBody>
          <a:bodyPr/>
          <a:lstStyle>
            <a:lvl1pPr>
              <a:defRPr/>
            </a:lvl1pPr>
          </a:lstStyle>
          <a:p>
            <a:pPr lvl="0"/>
            <a:fld id="{BED97C16-821C-44AF-BCF2-0BA324BA1F4C}" type="slidenum">
              <a:t>‹#›</a:t>
            </a:fld>
            <a:endParaRPr lang="en-GB"/>
          </a:p>
        </p:txBody>
      </p:sp>
      <p:sp>
        <p:nvSpPr>
          <p:cNvPr id="8" name="TextBox 23">
            <a:extLst>
              <a:ext uri="{FF2B5EF4-FFF2-40B4-BE49-F238E27FC236}">
                <a16:creationId xmlns:a16="http://schemas.microsoft.com/office/drawing/2014/main" id="{F8228139-C9EB-28CA-6201-8B73B9C3BF13}"/>
              </a:ext>
            </a:extLst>
          </p:cNvPr>
          <p:cNvSpPr txBox="1"/>
          <p:nvPr/>
        </p:nvSpPr>
        <p:spPr>
          <a:xfrm>
            <a:off x="541873" y="79037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
        <p:nvSpPr>
          <p:cNvPr id="9" name="TextBox 24">
            <a:extLst>
              <a:ext uri="{FF2B5EF4-FFF2-40B4-BE49-F238E27FC236}">
                <a16:creationId xmlns:a16="http://schemas.microsoft.com/office/drawing/2014/main" id="{70FCED9D-1C66-63B2-6F68-50FE170AD7D2}"/>
              </a:ext>
            </a:extLst>
          </p:cNvPr>
          <p:cNvSpPr txBox="1"/>
          <p:nvPr/>
        </p:nvSpPr>
        <p:spPr>
          <a:xfrm>
            <a:off x="8893015" y="288655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Tree>
    <p:extLst>
      <p:ext uri="{BB962C8B-B14F-4D97-AF65-F5344CB8AC3E}">
        <p14:creationId xmlns:p14="http://schemas.microsoft.com/office/powerpoint/2010/main" val="2266191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183E-CA08-B486-5FD4-C3AB4A8A10EF}"/>
              </a:ext>
            </a:extLst>
          </p:cNvPr>
          <p:cNvSpPr txBox="1">
            <a:spLocks noGrp="1"/>
          </p:cNvSpPr>
          <p:nvPr>
            <p:ph type="title"/>
          </p:nvPr>
        </p:nvSpPr>
        <p:spPr>
          <a:xfrm>
            <a:off x="685800" y="609603"/>
            <a:ext cx="8588200"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EAD2958C-80FB-37EF-9C7A-0CD1D664D46A}"/>
              </a:ext>
            </a:extLst>
          </p:cNvPr>
          <p:cNvSpPr txBox="1">
            <a:spLocks noGrp="1"/>
          </p:cNvSpPr>
          <p:nvPr>
            <p:ph type="body" idx="4294967295"/>
          </p:nvPr>
        </p:nvSpPr>
        <p:spPr>
          <a:xfrm>
            <a:off x="677332" y="4013201"/>
            <a:ext cx="8596667" cy="514249"/>
          </a:xfrm>
        </p:spPr>
        <p:txBody>
          <a:bodyPr anchor="b">
            <a:noAutofit/>
          </a:bodyPr>
          <a:lstStyle>
            <a:lvl1pPr marL="0" indent="0">
              <a:buNone/>
              <a:defRPr sz="2400">
                <a:solidFill>
                  <a:srgbClr val="90C226"/>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B47F23CF-6F13-060A-B00F-F3C88A82E6DE}"/>
              </a:ext>
            </a:extLst>
          </p:cNvPr>
          <p:cNvSpPr txBox="1">
            <a:spLocks noGrp="1"/>
          </p:cNvSpPr>
          <p:nvPr>
            <p:ph type="body" idx="4294967295"/>
          </p:nvPr>
        </p:nvSpPr>
        <p:spPr>
          <a:xfrm>
            <a:off x="677332" y="4527450"/>
            <a:ext cx="8596667"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D2F87506-7ED9-7E3C-CCBC-ECF5AADAD5D1}"/>
              </a:ext>
            </a:extLst>
          </p:cNvPr>
          <p:cNvSpPr txBox="1">
            <a:spLocks noGrp="1"/>
          </p:cNvSpPr>
          <p:nvPr>
            <p:ph type="dt" sz="half" idx="7"/>
          </p:nvPr>
        </p:nvSpPr>
        <p:spPr/>
        <p:txBody>
          <a:bodyPr/>
          <a:lstStyle>
            <a:lvl1pPr>
              <a:defRPr/>
            </a:lvl1pPr>
          </a:lstStyle>
          <a:p>
            <a:pPr lvl="0"/>
            <a:fld id="{81C8C26A-3178-4FE4-8F08-273B20397C30}" type="datetime1">
              <a:rPr lang="en-GB"/>
              <a:pPr lvl="0"/>
              <a:t>22/02/2025</a:t>
            </a:fld>
            <a:endParaRPr lang="en-GB"/>
          </a:p>
        </p:txBody>
      </p:sp>
      <p:sp>
        <p:nvSpPr>
          <p:cNvPr id="6" name="Footer Placeholder 4">
            <a:extLst>
              <a:ext uri="{FF2B5EF4-FFF2-40B4-BE49-F238E27FC236}">
                <a16:creationId xmlns:a16="http://schemas.microsoft.com/office/drawing/2014/main" id="{A9F9BC83-80F6-B718-F250-EAB563618622}"/>
              </a:ext>
            </a:extLst>
          </p:cNvPr>
          <p:cNvSpPr txBox="1">
            <a:spLocks noGrp="1"/>
          </p:cNvSpPr>
          <p:nvPr>
            <p:ph type="ftr" sz="quarter" idx="9"/>
          </p:nvPr>
        </p:nvSpPr>
        <p:spPr/>
        <p:txBody>
          <a:bodyPr/>
          <a:lstStyle>
            <a:lvl1pPr>
              <a:defRPr/>
            </a:lvl1pPr>
          </a:lstStyle>
          <a:p>
            <a:pPr lvl="0"/>
            <a:endParaRPr lang="en-GB"/>
          </a:p>
        </p:txBody>
      </p:sp>
      <p:sp>
        <p:nvSpPr>
          <p:cNvPr id="7" name="Slide Number Placeholder 5">
            <a:extLst>
              <a:ext uri="{FF2B5EF4-FFF2-40B4-BE49-F238E27FC236}">
                <a16:creationId xmlns:a16="http://schemas.microsoft.com/office/drawing/2014/main" id="{A2F0AAAF-3060-636D-B3EC-D83A4520EEC7}"/>
              </a:ext>
            </a:extLst>
          </p:cNvPr>
          <p:cNvSpPr txBox="1">
            <a:spLocks noGrp="1"/>
          </p:cNvSpPr>
          <p:nvPr>
            <p:ph type="sldNum" sz="quarter" idx="8"/>
          </p:nvPr>
        </p:nvSpPr>
        <p:spPr/>
        <p:txBody>
          <a:bodyPr/>
          <a:lstStyle>
            <a:lvl1pPr>
              <a:defRPr/>
            </a:lvl1pPr>
          </a:lstStyle>
          <a:p>
            <a:pPr lvl="0"/>
            <a:fld id="{D9DB3A14-C502-494E-97AB-92363039EC74}" type="slidenum">
              <a:t>‹#›</a:t>
            </a:fld>
            <a:endParaRPr lang="en-GB"/>
          </a:p>
        </p:txBody>
      </p:sp>
    </p:spTree>
    <p:extLst>
      <p:ext uri="{BB962C8B-B14F-4D97-AF65-F5344CB8AC3E}">
        <p14:creationId xmlns:p14="http://schemas.microsoft.com/office/powerpoint/2010/main" val="405291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15F7-B2F3-00B3-E165-57C346867499}"/>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551FB16-5AEA-F189-F16C-DA7BD835BF6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C3238-F8C7-1283-5585-4DBC510B79AF}"/>
              </a:ext>
            </a:extLst>
          </p:cNvPr>
          <p:cNvSpPr txBox="1">
            <a:spLocks noGrp="1"/>
          </p:cNvSpPr>
          <p:nvPr>
            <p:ph type="dt" sz="half" idx="7"/>
          </p:nvPr>
        </p:nvSpPr>
        <p:spPr/>
        <p:txBody>
          <a:bodyPr/>
          <a:lstStyle>
            <a:lvl1pPr>
              <a:defRPr/>
            </a:lvl1pPr>
          </a:lstStyle>
          <a:p>
            <a:pPr lvl="0"/>
            <a:fld id="{D523B7C3-0202-461E-B77D-8003C06A043F}" type="datetime1">
              <a:rPr lang="en-GB"/>
              <a:pPr lvl="0"/>
              <a:t>22/02/2025</a:t>
            </a:fld>
            <a:endParaRPr lang="en-GB"/>
          </a:p>
        </p:txBody>
      </p:sp>
      <p:sp>
        <p:nvSpPr>
          <p:cNvPr id="5" name="Footer Placeholder 4">
            <a:extLst>
              <a:ext uri="{FF2B5EF4-FFF2-40B4-BE49-F238E27FC236}">
                <a16:creationId xmlns:a16="http://schemas.microsoft.com/office/drawing/2014/main" id="{3B0D9DEE-710A-2459-1D10-33329FA2F9C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48A5DFA-4369-0B86-B0BF-2F546008CB50}"/>
              </a:ext>
            </a:extLst>
          </p:cNvPr>
          <p:cNvSpPr txBox="1">
            <a:spLocks noGrp="1"/>
          </p:cNvSpPr>
          <p:nvPr>
            <p:ph type="sldNum" sz="quarter" idx="8"/>
          </p:nvPr>
        </p:nvSpPr>
        <p:spPr/>
        <p:txBody>
          <a:bodyPr/>
          <a:lstStyle>
            <a:lvl1pPr>
              <a:defRPr/>
            </a:lvl1pPr>
          </a:lstStyle>
          <a:p>
            <a:pPr lvl="0"/>
            <a:fld id="{9E1DCDB9-D4F7-4F35-A7AE-6E5DE173F81C}" type="slidenum">
              <a:t>‹#›</a:t>
            </a:fld>
            <a:endParaRPr lang="en-GB"/>
          </a:p>
        </p:txBody>
      </p:sp>
    </p:spTree>
    <p:extLst>
      <p:ext uri="{BB962C8B-B14F-4D97-AF65-F5344CB8AC3E}">
        <p14:creationId xmlns:p14="http://schemas.microsoft.com/office/powerpoint/2010/main" val="92445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97B23-0D79-2592-799E-45790F00A118}"/>
              </a:ext>
            </a:extLst>
          </p:cNvPr>
          <p:cNvSpPr txBox="1">
            <a:spLocks noGrp="1"/>
          </p:cNvSpPr>
          <p:nvPr>
            <p:ph type="title" orient="vert"/>
          </p:nvPr>
        </p:nvSpPr>
        <p:spPr>
          <a:xfrm>
            <a:off x="7967670" y="609603"/>
            <a:ext cx="1304739" cy="5251454"/>
          </a:xfrm>
        </p:spPr>
        <p:txBody>
          <a:bodyPr vert="eaVert" anchor="ct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E858F7F-2AB8-C65E-A887-3D54DA1F3D5C}"/>
              </a:ext>
            </a:extLst>
          </p:cNvPr>
          <p:cNvSpPr txBox="1">
            <a:spLocks noGrp="1"/>
          </p:cNvSpPr>
          <p:nvPr>
            <p:ph type="body" orient="vert" idx="1"/>
          </p:nvPr>
        </p:nvSpPr>
        <p:spPr>
          <a:xfrm>
            <a:off x="677332" y="609603"/>
            <a:ext cx="7060146" cy="525145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15319-41DD-D2D6-3B05-58CD4AA50032}"/>
              </a:ext>
            </a:extLst>
          </p:cNvPr>
          <p:cNvSpPr txBox="1">
            <a:spLocks noGrp="1"/>
          </p:cNvSpPr>
          <p:nvPr>
            <p:ph type="dt" sz="half" idx="7"/>
          </p:nvPr>
        </p:nvSpPr>
        <p:spPr/>
        <p:txBody>
          <a:bodyPr/>
          <a:lstStyle>
            <a:lvl1pPr>
              <a:defRPr/>
            </a:lvl1pPr>
          </a:lstStyle>
          <a:p>
            <a:pPr lvl="0"/>
            <a:fld id="{0B3EC477-A741-453C-997C-11A11DE0CC28}" type="datetime1">
              <a:rPr lang="en-GB"/>
              <a:pPr lvl="0"/>
              <a:t>22/02/2025</a:t>
            </a:fld>
            <a:endParaRPr lang="en-GB"/>
          </a:p>
        </p:txBody>
      </p:sp>
      <p:sp>
        <p:nvSpPr>
          <p:cNvPr id="5" name="Footer Placeholder 4">
            <a:extLst>
              <a:ext uri="{FF2B5EF4-FFF2-40B4-BE49-F238E27FC236}">
                <a16:creationId xmlns:a16="http://schemas.microsoft.com/office/drawing/2014/main" id="{BAB816CB-1243-7B96-444C-54B461CB862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01AE8DB-2575-FCDB-DFFD-B02137C39980}"/>
              </a:ext>
            </a:extLst>
          </p:cNvPr>
          <p:cNvSpPr txBox="1">
            <a:spLocks noGrp="1"/>
          </p:cNvSpPr>
          <p:nvPr>
            <p:ph type="sldNum" sz="quarter" idx="8"/>
          </p:nvPr>
        </p:nvSpPr>
        <p:spPr/>
        <p:txBody>
          <a:bodyPr/>
          <a:lstStyle>
            <a:lvl1pPr>
              <a:defRPr/>
            </a:lvl1pPr>
          </a:lstStyle>
          <a:p>
            <a:pPr lvl="0"/>
            <a:fld id="{D1A267DC-CA55-4FCE-84B4-1572836CE722}" type="slidenum">
              <a:t>‹#›</a:t>
            </a:fld>
            <a:endParaRPr lang="en-GB"/>
          </a:p>
        </p:txBody>
      </p:sp>
    </p:spTree>
    <p:extLst>
      <p:ext uri="{BB962C8B-B14F-4D97-AF65-F5344CB8AC3E}">
        <p14:creationId xmlns:p14="http://schemas.microsoft.com/office/powerpoint/2010/main" val="4214260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D2320B7-7668-8926-5DC1-42F40AB4550A}"/>
              </a:ext>
            </a:extLst>
          </p:cNvPr>
          <p:cNvGrpSpPr/>
          <p:nvPr/>
        </p:nvGrpSpPr>
        <p:grpSpPr>
          <a:xfrm>
            <a:off x="-1" y="-8467"/>
            <a:ext cx="12192006" cy="6866467"/>
            <a:chOff x="-1" y="-8467"/>
            <a:chExt cx="12192006" cy="6866467"/>
          </a:xfrm>
        </p:grpSpPr>
        <p:cxnSp>
          <p:nvCxnSpPr>
            <p:cNvPr id="3" name="Straight Connector 31">
              <a:extLst>
                <a:ext uri="{FF2B5EF4-FFF2-40B4-BE49-F238E27FC236}">
                  <a16:creationId xmlns:a16="http://schemas.microsoft.com/office/drawing/2014/main" id="{EB1F83AD-2E83-A817-2D55-C33B0C9FF71C}"/>
                </a:ext>
              </a:extLst>
            </p:cNvPr>
            <p:cNvCxnSpPr/>
            <p:nvPr/>
          </p:nvCxnSpPr>
          <p:spPr>
            <a:xfrm>
              <a:off x="9371008" y="0"/>
              <a:ext cx="1219207" cy="6858000"/>
            </a:xfrm>
            <a:prstGeom prst="straightConnector1">
              <a:avLst/>
            </a:prstGeom>
            <a:noFill/>
            <a:ln w="9528" cap="rnd">
              <a:solidFill>
                <a:srgbClr val="BFBFBF"/>
              </a:solidFill>
              <a:prstDash val="solid"/>
              <a:miter/>
            </a:ln>
          </p:spPr>
        </p:cxnSp>
        <p:cxnSp>
          <p:nvCxnSpPr>
            <p:cNvPr id="4" name="Straight Connector 20">
              <a:extLst>
                <a:ext uri="{FF2B5EF4-FFF2-40B4-BE49-F238E27FC236}">
                  <a16:creationId xmlns:a16="http://schemas.microsoft.com/office/drawing/2014/main" id="{6E97811F-3AD4-2946-91A5-F0B8269EC7DA}"/>
                </a:ext>
              </a:extLst>
            </p:cNvPr>
            <p:cNvCxnSpPr/>
            <p:nvPr/>
          </p:nvCxnSpPr>
          <p:spPr>
            <a:xfrm flipH="1">
              <a:off x="7425266" y="3681410"/>
              <a:ext cx="4763557" cy="3176590"/>
            </a:xfrm>
            <a:prstGeom prst="straightConnector1">
              <a:avLst/>
            </a:prstGeom>
            <a:noFill/>
            <a:ln w="9528" cap="rnd">
              <a:solidFill>
                <a:srgbClr val="D9D9D9"/>
              </a:solidFill>
              <a:prstDash val="solid"/>
              <a:miter/>
            </a:ln>
          </p:spPr>
        </p:cxnSp>
        <p:sp>
          <p:nvSpPr>
            <p:cNvPr id="5" name="Rectangle 23">
              <a:extLst>
                <a:ext uri="{FF2B5EF4-FFF2-40B4-BE49-F238E27FC236}">
                  <a16:creationId xmlns:a16="http://schemas.microsoft.com/office/drawing/2014/main" id="{D93D62FC-CA76-AA0B-5656-B750E3EF9161}"/>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90C226">
                <a:alpha val="3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Rectangle 25">
              <a:extLst>
                <a:ext uri="{FF2B5EF4-FFF2-40B4-BE49-F238E27FC236}">
                  <a16:creationId xmlns:a16="http://schemas.microsoft.com/office/drawing/2014/main" id="{60B1776A-94E5-4F4F-529B-D54346F91BA1}"/>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90C226">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Isosceles Triangle 26">
              <a:extLst>
                <a:ext uri="{FF2B5EF4-FFF2-40B4-BE49-F238E27FC236}">
                  <a16:creationId xmlns:a16="http://schemas.microsoft.com/office/drawing/2014/main" id="{6CB33670-D502-1443-995D-E2402CDF0164}"/>
                </a:ext>
              </a:extLst>
            </p:cNvPr>
            <p:cNvSpPr/>
            <p:nvPr/>
          </p:nvSpPr>
          <p:spPr>
            <a:xfrm>
              <a:off x="8932334" y="3047996"/>
              <a:ext cx="3259671" cy="3810003"/>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54A021">
                <a:alpha val="72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27">
              <a:extLst>
                <a:ext uri="{FF2B5EF4-FFF2-40B4-BE49-F238E27FC236}">
                  <a16:creationId xmlns:a16="http://schemas.microsoft.com/office/drawing/2014/main" id="{3059E496-C860-0DCC-0406-0BDCFBDD342F}"/>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3F7819">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Rectangle 28">
              <a:extLst>
                <a:ext uri="{FF2B5EF4-FFF2-40B4-BE49-F238E27FC236}">
                  <a16:creationId xmlns:a16="http://schemas.microsoft.com/office/drawing/2014/main" id="{BC354007-D9BC-6813-2738-7BA5B6451C73}"/>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C0E474">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Rectangle 29">
              <a:extLst>
                <a:ext uri="{FF2B5EF4-FFF2-40B4-BE49-F238E27FC236}">
                  <a16:creationId xmlns:a16="http://schemas.microsoft.com/office/drawing/2014/main" id="{91D51E29-2656-066B-22FA-5547D058578E}"/>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90C226">
                <a:alpha val="6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Isosceles Triangle 30">
              <a:extLst>
                <a:ext uri="{FF2B5EF4-FFF2-40B4-BE49-F238E27FC236}">
                  <a16:creationId xmlns:a16="http://schemas.microsoft.com/office/drawing/2014/main" id="{A8216F28-9318-0853-03D2-B7F90D3B93E8}"/>
                </a:ext>
              </a:extLst>
            </p:cNvPr>
            <p:cNvSpPr/>
            <p:nvPr/>
          </p:nvSpPr>
          <p:spPr>
            <a:xfrm>
              <a:off x="10371664" y="3589870"/>
              <a:ext cx="1817159" cy="3268129"/>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90C226">
                <a:alpha val="8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Isosceles Triangle 18">
              <a:extLst>
                <a:ext uri="{FF2B5EF4-FFF2-40B4-BE49-F238E27FC236}">
                  <a16:creationId xmlns:a16="http://schemas.microsoft.com/office/drawing/2014/main" id="{9F20C591-1828-EA2B-AD8D-B62F59512B26}"/>
                </a:ext>
              </a:extLst>
            </p:cNvPr>
            <p:cNvSpPr/>
            <p:nvPr/>
          </p:nvSpPr>
          <p:spPr>
            <a:xfrm rot="10799991">
              <a:off x="-1" y="0"/>
              <a:ext cx="842592" cy="5666152"/>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90C226">
                <a:alpha val="8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sp>
        <p:nvSpPr>
          <p:cNvPr id="13" name="Title 1">
            <a:extLst>
              <a:ext uri="{FF2B5EF4-FFF2-40B4-BE49-F238E27FC236}">
                <a16:creationId xmlns:a16="http://schemas.microsoft.com/office/drawing/2014/main" id="{471A48F4-B401-FDD3-6201-C6763E830E38}"/>
              </a:ext>
            </a:extLst>
          </p:cNvPr>
          <p:cNvSpPr txBox="1">
            <a:spLocks noGrp="1"/>
          </p:cNvSpPr>
          <p:nvPr>
            <p:ph type="ctrTitle"/>
          </p:nvPr>
        </p:nvSpPr>
        <p:spPr>
          <a:xfrm>
            <a:off x="1507068" y="2404533"/>
            <a:ext cx="7766931" cy="1646304"/>
          </a:xfrm>
        </p:spPr>
        <p:txBody>
          <a:bodyPr anchor="b">
            <a:noAutofit/>
          </a:bodyPr>
          <a:lstStyle>
            <a:lvl1pPr algn="r">
              <a:defRPr sz="5400"/>
            </a:lvl1pPr>
          </a:lstStyle>
          <a:p>
            <a:pPr lvl="0"/>
            <a:r>
              <a:rPr lang="en-US"/>
              <a:t>Click to edit Master title style</a:t>
            </a:r>
          </a:p>
        </p:txBody>
      </p:sp>
      <p:sp>
        <p:nvSpPr>
          <p:cNvPr id="14" name="Subtitle 2">
            <a:extLst>
              <a:ext uri="{FF2B5EF4-FFF2-40B4-BE49-F238E27FC236}">
                <a16:creationId xmlns:a16="http://schemas.microsoft.com/office/drawing/2014/main" id="{8D5C9995-478E-2A3E-E369-6DADB25101D9}"/>
              </a:ext>
            </a:extLst>
          </p:cNvPr>
          <p:cNvSpPr txBox="1">
            <a:spLocks noGrp="1"/>
          </p:cNvSpPr>
          <p:nvPr>
            <p:ph type="subTitle" idx="1"/>
          </p:nvPr>
        </p:nvSpPr>
        <p:spPr>
          <a:xfrm>
            <a:off x="1507068" y="4050828"/>
            <a:ext cx="7766931" cy="1096895"/>
          </a:xfrm>
        </p:spPr>
        <p:txBody>
          <a:bodyPr/>
          <a:lstStyle>
            <a:lvl1pPr marL="0" indent="0" algn="r">
              <a:buNone/>
              <a:defRPr>
                <a:solidFill>
                  <a:srgbClr val="7F7F7F"/>
                </a:solidFill>
              </a:defRPr>
            </a:lvl1pPr>
          </a:lstStyle>
          <a:p>
            <a:pPr lvl="0"/>
            <a:r>
              <a:rPr lang="en-US"/>
              <a:t>Click to edit Master subtitle style</a:t>
            </a:r>
          </a:p>
        </p:txBody>
      </p:sp>
      <p:sp>
        <p:nvSpPr>
          <p:cNvPr id="15" name="Date Placeholder 3">
            <a:extLst>
              <a:ext uri="{FF2B5EF4-FFF2-40B4-BE49-F238E27FC236}">
                <a16:creationId xmlns:a16="http://schemas.microsoft.com/office/drawing/2014/main" id="{06845CCB-9E8E-B260-7098-A225816241AF}"/>
              </a:ext>
            </a:extLst>
          </p:cNvPr>
          <p:cNvSpPr txBox="1">
            <a:spLocks noGrp="1"/>
          </p:cNvSpPr>
          <p:nvPr>
            <p:ph type="dt" sz="half" idx="7"/>
          </p:nvPr>
        </p:nvSpPr>
        <p:spPr/>
        <p:txBody>
          <a:bodyPr/>
          <a:lstStyle>
            <a:lvl1pPr>
              <a:defRPr/>
            </a:lvl1pPr>
          </a:lstStyle>
          <a:p>
            <a:pPr lvl="0"/>
            <a:fld id="{F79BBC4D-F8CF-4504-B67A-ACA434545E09}" type="datetime1">
              <a:rPr lang="el-GR"/>
              <a:pPr lvl="0"/>
              <a:t>22/2/2025</a:t>
            </a:fld>
            <a:endParaRPr lang="el-GR"/>
          </a:p>
        </p:txBody>
      </p:sp>
      <p:sp>
        <p:nvSpPr>
          <p:cNvPr id="16" name="Footer Placeholder 4">
            <a:extLst>
              <a:ext uri="{FF2B5EF4-FFF2-40B4-BE49-F238E27FC236}">
                <a16:creationId xmlns:a16="http://schemas.microsoft.com/office/drawing/2014/main" id="{03017F11-B38E-03F6-E92A-D5462831520B}"/>
              </a:ext>
            </a:extLst>
          </p:cNvPr>
          <p:cNvSpPr txBox="1">
            <a:spLocks noGrp="1"/>
          </p:cNvSpPr>
          <p:nvPr>
            <p:ph type="ftr" sz="quarter" idx="9"/>
          </p:nvPr>
        </p:nvSpPr>
        <p:spPr/>
        <p:txBody>
          <a:bodyPr/>
          <a:lstStyle>
            <a:lvl1pPr>
              <a:defRPr/>
            </a:lvl1pPr>
          </a:lstStyle>
          <a:p>
            <a:pPr lvl="0"/>
            <a:endParaRPr lang="el-GR"/>
          </a:p>
        </p:txBody>
      </p:sp>
      <p:sp>
        <p:nvSpPr>
          <p:cNvPr id="17" name="Slide Number Placeholder 5">
            <a:extLst>
              <a:ext uri="{FF2B5EF4-FFF2-40B4-BE49-F238E27FC236}">
                <a16:creationId xmlns:a16="http://schemas.microsoft.com/office/drawing/2014/main" id="{56C6B1B9-6C91-D5B2-4C8C-827A39DF8B7B}"/>
              </a:ext>
            </a:extLst>
          </p:cNvPr>
          <p:cNvSpPr txBox="1">
            <a:spLocks noGrp="1"/>
          </p:cNvSpPr>
          <p:nvPr>
            <p:ph type="sldNum" sz="quarter" idx="8"/>
          </p:nvPr>
        </p:nvSpPr>
        <p:spPr/>
        <p:txBody>
          <a:bodyPr/>
          <a:lstStyle>
            <a:lvl1pPr>
              <a:defRPr/>
            </a:lvl1pPr>
          </a:lstStyle>
          <a:p>
            <a:pPr lvl="0"/>
            <a:fld id="{9683A696-9644-4FA1-8D9A-E34A41E498FC}" type="slidenum">
              <a:t>‹#›</a:t>
            </a:fld>
            <a:endParaRPr lang="el-GR"/>
          </a:p>
        </p:txBody>
      </p:sp>
    </p:spTree>
    <p:extLst>
      <p:ext uri="{BB962C8B-B14F-4D97-AF65-F5344CB8AC3E}">
        <p14:creationId xmlns:p14="http://schemas.microsoft.com/office/powerpoint/2010/main" val="2605234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AE0C-2451-BCBA-370C-B190DFE2784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682DA1A-37CC-3663-4BE5-3FE328B2621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E400E-CAC5-CBAB-FE70-5B3E9B9801C9}"/>
              </a:ext>
            </a:extLst>
          </p:cNvPr>
          <p:cNvSpPr txBox="1">
            <a:spLocks noGrp="1"/>
          </p:cNvSpPr>
          <p:nvPr>
            <p:ph type="dt" sz="half" idx="7"/>
          </p:nvPr>
        </p:nvSpPr>
        <p:spPr/>
        <p:txBody>
          <a:bodyPr/>
          <a:lstStyle>
            <a:lvl1pPr>
              <a:defRPr/>
            </a:lvl1pPr>
          </a:lstStyle>
          <a:p>
            <a:pPr lvl="0"/>
            <a:fld id="{C05C6BDA-CE06-4051-8D83-D7AAEBC1F554}" type="datetime1">
              <a:rPr lang="el-GR"/>
              <a:pPr lvl="0"/>
              <a:t>22/2/2025</a:t>
            </a:fld>
            <a:endParaRPr lang="el-GR"/>
          </a:p>
        </p:txBody>
      </p:sp>
      <p:sp>
        <p:nvSpPr>
          <p:cNvPr id="5" name="Footer Placeholder 4">
            <a:extLst>
              <a:ext uri="{FF2B5EF4-FFF2-40B4-BE49-F238E27FC236}">
                <a16:creationId xmlns:a16="http://schemas.microsoft.com/office/drawing/2014/main" id="{FADEBA21-BBB1-018C-2F30-87F341B14702}"/>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8169A702-6D28-A0DC-E7FF-5C8D8813E7D6}"/>
              </a:ext>
            </a:extLst>
          </p:cNvPr>
          <p:cNvSpPr txBox="1">
            <a:spLocks noGrp="1"/>
          </p:cNvSpPr>
          <p:nvPr>
            <p:ph type="sldNum" sz="quarter" idx="8"/>
          </p:nvPr>
        </p:nvSpPr>
        <p:spPr/>
        <p:txBody>
          <a:bodyPr/>
          <a:lstStyle>
            <a:lvl1pPr>
              <a:defRPr/>
            </a:lvl1pPr>
          </a:lstStyle>
          <a:p>
            <a:pPr lvl="0"/>
            <a:fld id="{432F2D35-B013-4856-AAE1-2C66BE7AF7E0}" type="slidenum">
              <a:t>‹#›</a:t>
            </a:fld>
            <a:endParaRPr lang="el-GR"/>
          </a:p>
        </p:txBody>
      </p:sp>
    </p:spTree>
    <p:extLst>
      <p:ext uri="{BB962C8B-B14F-4D97-AF65-F5344CB8AC3E}">
        <p14:creationId xmlns:p14="http://schemas.microsoft.com/office/powerpoint/2010/main" val="72335116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9C04-757C-3FEC-C42C-A23EA57AD81D}"/>
              </a:ext>
            </a:extLst>
          </p:cNvPr>
          <p:cNvSpPr txBox="1">
            <a:spLocks noGrp="1"/>
          </p:cNvSpPr>
          <p:nvPr>
            <p:ph type="title"/>
          </p:nvPr>
        </p:nvSpPr>
        <p:spPr>
          <a:xfrm>
            <a:off x="677332" y="2700863"/>
            <a:ext cx="8596667" cy="1826578"/>
          </a:xfrm>
        </p:spPr>
        <p:txBody>
          <a:bodyPr anchor="b"/>
          <a:lstStyle>
            <a:lvl1pPr>
              <a:defRPr sz="4000"/>
            </a:lvl1pPr>
          </a:lstStyle>
          <a:p>
            <a:pPr lvl="0"/>
            <a:r>
              <a:rPr lang="en-US"/>
              <a:t>Click to edit Master title style</a:t>
            </a:r>
          </a:p>
        </p:txBody>
      </p:sp>
      <p:sp>
        <p:nvSpPr>
          <p:cNvPr id="3" name="Text Placeholder 2">
            <a:extLst>
              <a:ext uri="{FF2B5EF4-FFF2-40B4-BE49-F238E27FC236}">
                <a16:creationId xmlns:a16="http://schemas.microsoft.com/office/drawing/2014/main" id="{9233A4F4-15D1-D326-DCEC-7848FB8E8F75}"/>
              </a:ext>
            </a:extLst>
          </p:cNvPr>
          <p:cNvSpPr txBox="1">
            <a:spLocks noGrp="1"/>
          </p:cNvSpPr>
          <p:nvPr>
            <p:ph type="body" idx="1"/>
          </p:nvPr>
        </p:nvSpPr>
        <p:spPr>
          <a:xfrm>
            <a:off x="677332" y="4527450"/>
            <a:ext cx="8596667" cy="860395"/>
          </a:xfrm>
        </p:spPr>
        <p:txBody>
          <a:bodyPr/>
          <a:lstStyle>
            <a:lvl1pPr marL="0" indent="0">
              <a:buNone/>
              <a:defRPr sz="2000">
                <a:solidFill>
                  <a:srgbClr val="7F7F7F"/>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B24CFBA8-D351-8D5C-B408-BF1FA1C8CD28}"/>
              </a:ext>
            </a:extLst>
          </p:cNvPr>
          <p:cNvSpPr txBox="1">
            <a:spLocks noGrp="1"/>
          </p:cNvSpPr>
          <p:nvPr>
            <p:ph type="dt" sz="half" idx="7"/>
          </p:nvPr>
        </p:nvSpPr>
        <p:spPr/>
        <p:txBody>
          <a:bodyPr/>
          <a:lstStyle>
            <a:lvl1pPr>
              <a:defRPr/>
            </a:lvl1pPr>
          </a:lstStyle>
          <a:p>
            <a:pPr lvl="0"/>
            <a:fld id="{F854BF60-62BF-432C-9055-D21CE4AFCFBA}" type="datetime1">
              <a:rPr lang="el-GR"/>
              <a:pPr lvl="0"/>
              <a:t>22/2/2025</a:t>
            </a:fld>
            <a:endParaRPr lang="el-GR"/>
          </a:p>
        </p:txBody>
      </p:sp>
      <p:sp>
        <p:nvSpPr>
          <p:cNvPr id="5" name="Footer Placeholder 4">
            <a:extLst>
              <a:ext uri="{FF2B5EF4-FFF2-40B4-BE49-F238E27FC236}">
                <a16:creationId xmlns:a16="http://schemas.microsoft.com/office/drawing/2014/main" id="{143451B3-76D1-1BF8-F03A-F48088711AC8}"/>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93368AB8-C224-0DEE-25E3-670E18562DDC}"/>
              </a:ext>
            </a:extLst>
          </p:cNvPr>
          <p:cNvSpPr txBox="1">
            <a:spLocks noGrp="1"/>
          </p:cNvSpPr>
          <p:nvPr>
            <p:ph type="sldNum" sz="quarter" idx="8"/>
          </p:nvPr>
        </p:nvSpPr>
        <p:spPr/>
        <p:txBody>
          <a:bodyPr/>
          <a:lstStyle>
            <a:lvl1pPr>
              <a:defRPr/>
            </a:lvl1pPr>
          </a:lstStyle>
          <a:p>
            <a:pPr lvl="0"/>
            <a:fld id="{EDAB35B0-AF27-4486-8E99-00EC1295D561}" type="slidenum">
              <a:t>‹#›</a:t>
            </a:fld>
            <a:endParaRPr lang="el-GR"/>
          </a:p>
        </p:txBody>
      </p:sp>
    </p:spTree>
    <p:extLst>
      <p:ext uri="{BB962C8B-B14F-4D97-AF65-F5344CB8AC3E}">
        <p14:creationId xmlns:p14="http://schemas.microsoft.com/office/powerpoint/2010/main" val="343271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C9C1-EFB7-C9F6-2851-DFAA445D00F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E314CAB-6F9B-14D3-B71D-6FBFF58A435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A831B-D8E2-8530-7F92-16D895C37F33}"/>
              </a:ext>
            </a:extLst>
          </p:cNvPr>
          <p:cNvSpPr txBox="1">
            <a:spLocks noGrp="1"/>
          </p:cNvSpPr>
          <p:nvPr>
            <p:ph type="dt" sz="half" idx="7"/>
          </p:nvPr>
        </p:nvSpPr>
        <p:spPr/>
        <p:txBody>
          <a:bodyPr/>
          <a:lstStyle>
            <a:lvl1pPr>
              <a:defRPr/>
            </a:lvl1pPr>
          </a:lstStyle>
          <a:p>
            <a:pPr lvl="0"/>
            <a:fld id="{E6784AEB-50C0-4D4F-A3FD-9BA89EDCBDE9}" type="datetime1">
              <a:rPr lang="en-GB"/>
              <a:pPr lvl="0"/>
              <a:t>22/02/2025</a:t>
            </a:fld>
            <a:endParaRPr lang="en-GB"/>
          </a:p>
        </p:txBody>
      </p:sp>
      <p:sp>
        <p:nvSpPr>
          <p:cNvPr id="5" name="Footer Placeholder 4">
            <a:extLst>
              <a:ext uri="{FF2B5EF4-FFF2-40B4-BE49-F238E27FC236}">
                <a16:creationId xmlns:a16="http://schemas.microsoft.com/office/drawing/2014/main" id="{AECED335-AF16-FBA1-6F4A-5774EACB2AF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1AE345A-A03A-8961-378D-4A30FF74D4C2}"/>
              </a:ext>
            </a:extLst>
          </p:cNvPr>
          <p:cNvSpPr txBox="1">
            <a:spLocks noGrp="1"/>
          </p:cNvSpPr>
          <p:nvPr>
            <p:ph type="sldNum" sz="quarter" idx="8"/>
          </p:nvPr>
        </p:nvSpPr>
        <p:spPr/>
        <p:txBody>
          <a:bodyPr/>
          <a:lstStyle>
            <a:lvl1pPr>
              <a:defRPr/>
            </a:lvl1pPr>
          </a:lstStyle>
          <a:p>
            <a:pPr lvl="0"/>
            <a:fld id="{00272701-C994-40DD-B3BD-80451AAF328F}" type="slidenum">
              <a:t>‹#›</a:t>
            </a:fld>
            <a:endParaRPr lang="en-GB"/>
          </a:p>
        </p:txBody>
      </p:sp>
    </p:spTree>
    <p:extLst>
      <p:ext uri="{BB962C8B-B14F-4D97-AF65-F5344CB8AC3E}">
        <p14:creationId xmlns:p14="http://schemas.microsoft.com/office/powerpoint/2010/main" val="403190440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5B67-9998-3A78-9627-A31EEFA91C9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CD3A6FF-D7D4-4E53-930C-D3CE7F217DCA}"/>
              </a:ext>
            </a:extLst>
          </p:cNvPr>
          <p:cNvSpPr txBox="1">
            <a:spLocks noGrp="1"/>
          </p:cNvSpPr>
          <p:nvPr>
            <p:ph idx="1"/>
          </p:nvPr>
        </p:nvSpPr>
        <p:spPr>
          <a:xfrm>
            <a:off x="677332" y="2160590"/>
            <a:ext cx="4184038"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04A19-1F8A-DE60-0014-019D32221B17}"/>
              </a:ext>
            </a:extLst>
          </p:cNvPr>
          <p:cNvSpPr txBox="1">
            <a:spLocks noGrp="1"/>
          </p:cNvSpPr>
          <p:nvPr>
            <p:ph idx="2"/>
          </p:nvPr>
        </p:nvSpPr>
        <p:spPr>
          <a:xfrm>
            <a:off x="5089971" y="2160590"/>
            <a:ext cx="4184038"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BA705-6FF6-57C5-6588-8E9E321FC8E6}"/>
              </a:ext>
            </a:extLst>
          </p:cNvPr>
          <p:cNvSpPr txBox="1">
            <a:spLocks noGrp="1"/>
          </p:cNvSpPr>
          <p:nvPr>
            <p:ph type="dt" sz="half" idx="7"/>
          </p:nvPr>
        </p:nvSpPr>
        <p:spPr/>
        <p:txBody>
          <a:bodyPr/>
          <a:lstStyle>
            <a:lvl1pPr>
              <a:defRPr/>
            </a:lvl1pPr>
          </a:lstStyle>
          <a:p>
            <a:pPr lvl="0"/>
            <a:fld id="{059DD2C4-3F18-4EB9-8339-1649674ED029}" type="datetime1">
              <a:rPr lang="el-GR"/>
              <a:pPr lvl="0"/>
              <a:t>22/2/2025</a:t>
            </a:fld>
            <a:endParaRPr lang="el-GR"/>
          </a:p>
        </p:txBody>
      </p:sp>
      <p:sp>
        <p:nvSpPr>
          <p:cNvPr id="6" name="Footer Placeholder 5">
            <a:extLst>
              <a:ext uri="{FF2B5EF4-FFF2-40B4-BE49-F238E27FC236}">
                <a16:creationId xmlns:a16="http://schemas.microsoft.com/office/drawing/2014/main" id="{3E5FC57C-74BE-2767-A00C-0F5B5BD621B9}"/>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5F674883-3EA2-960A-B8FF-A3847CF5617A}"/>
              </a:ext>
            </a:extLst>
          </p:cNvPr>
          <p:cNvSpPr txBox="1">
            <a:spLocks noGrp="1"/>
          </p:cNvSpPr>
          <p:nvPr>
            <p:ph type="sldNum" sz="quarter" idx="8"/>
          </p:nvPr>
        </p:nvSpPr>
        <p:spPr/>
        <p:txBody>
          <a:bodyPr/>
          <a:lstStyle>
            <a:lvl1pPr>
              <a:defRPr/>
            </a:lvl1pPr>
          </a:lstStyle>
          <a:p>
            <a:pPr lvl="0"/>
            <a:fld id="{AA23F6A8-EBF8-4B99-9F96-EBDDA1DAA99C}" type="slidenum">
              <a:t>‹#›</a:t>
            </a:fld>
            <a:endParaRPr lang="el-GR"/>
          </a:p>
        </p:txBody>
      </p:sp>
    </p:spTree>
    <p:extLst>
      <p:ext uri="{BB962C8B-B14F-4D97-AF65-F5344CB8AC3E}">
        <p14:creationId xmlns:p14="http://schemas.microsoft.com/office/powerpoint/2010/main" val="3804924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7333-DF21-217F-ED0E-D50B75084599}"/>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FA59ACF6-9BD9-AD43-4506-4F1839C571F8}"/>
              </a:ext>
            </a:extLst>
          </p:cNvPr>
          <p:cNvSpPr txBox="1">
            <a:spLocks noGrp="1"/>
          </p:cNvSpPr>
          <p:nvPr>
            <p:ph type="body" idx="1"/>
          </p:nvPr>
        </p:nvSpPr>
        <p:spPr>
          <a:xfrm>
            <a:off x="675741" y="2160983"/>
            <a:ext cx="4185620" cy="576264"/>
          </a:xfrm>
        </p:spPr>
        <p:txBody>
          <a:bodyPr anchor="b">
            <a:noAutofit/>
          </a:bodyPr>
          <a:lstStyle>
            <a:lvl1pPr marL="0" indent="0">
              <a:buNone/>
              <a:defRPr sz="2400"/>
            </a:lvl1pPr>
          </a:lstStyle>
          <a:p>
            <a:pPr lvl="0"/>
            <a:r>
              <a:rPr lang="en-US"/>
              <a:t>Click to edit Master text styles</a:t>
            </a:r>
          </a:p>
        </p:txBody>
      </p:sp>
      <p:sp>
        <p:nvSpPr>
          <p:cNvPr id="4" name="Content Placeholder 3">
            <a:extLst>
              <a:ext uri="{FF2B5EF4-FFF2-40B4-BE49-F238E27FC236}">
                <a16:creationId xmlns:a16="http://schemas.microsoft.com/office/drawing/2014/main" id="{1CC2F6E4-0B0D-6250-F4FF-FD90ADC227AA}"/>
              </a:ext>
            </a:extLst>
          </p:cNvPr>
          <p:cNvSpPr txBox="1">
            <a:spLocks noGrp="1"/>
          </p:cNvSpPr>
          <p:nvPr>
            <p:ph idx="2"/>
          </p:nvPr>
        </p:nvSpPr>
        <p:spPr>
          <a:xfrm>
            <a:off x="675741" y="2737247"/>
            <a:ext cx="4185620"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83EB08-5E0C-F899-32BA-3354FD291401}"/>
              </a:ext>
            </a:extLst>
          </p:cNvPr>
          <p:cNvSpPr txBox="1">
            <a:spLocks noGrp="1"/>
          </p:cNvSpPr>
          <p:nvPr>
            <p:ph type="body" idx="3"/>
          </p:nvPr>
        </p:nvSpPr>
        <p:spPr>
          <a:xfrm>
            <a:off x="5088379" y="2160983"/>
            <a:ext cx="4185620" cy="576264"/>
          </a:xfrm>
        </p:spPr>
        <p:txBody>
          <a:bodyPr anchor="b">
            <a:noAutofit/>
          </a:bodyPr>
          <a:lstStyle>
            <a:lvl1pPr marL="0" indent="0">
              <a:buNone/>
              <a:defRPr sz="2400"/>
            </a:lvl1pPr>
          </a:lstStyle>
          <a:p>
            <a:pPr lvl="0"/>
            <a:r>
              <a:rPr lang="en-US"/>
              <a:t>Click to edit Master text styles</a:t>
            </a:r>
          </a:p>
        </p:txBody>
      </p:sp>
      <p:sp>
        <p:nvSpPr>
          <p:cNvPr id="6" name="Content Placeholder 5">
            <a:extLst>
              <a:ext uri="{FF2B5EF4-FFF2-40B4-BE49-F238E27FC236}">
                <a16:creationId xmlns:a16="http://schemas.microsoft.com/office/drawing/2014/main" id="{9CB6896B-8218-CA13-92DD-9E9E459697F5}"/>
              </a:ext>
            </a:extLst>
          </p:cNvPr>
          <p:cNvSpPr txBox="1">
            <a:spLocks noGrp="1"/>
          </p:cNvSpPr>
          <p:nvPr>
            <p:ph idx="4"/>
          </p:nvPr>
        </p:nvSpPr>
        <p:spPr>
          <a:xfrm>
            <a:off x="5088379" y="2737247"/>
            <a:ext cx="4185620"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DE12B3-8E0B-CEE9-C7CE-76BE6257BADB}"/>
              </a:ext>
            </a:extLst>
          </p:cNvPr>
          <p:cNvSpPr txBox="1">
            <a:spLocks noGrp="1"/>
          </p:cNvSpPr>
          <p:nvPr>
            <p:ph type="dt" sz="half" idx="7"/>
          </p:nvPr>
        </p:nvSpPr>
        <p:spPr/>
        <p:txBody>
          <a:bodyPr/>
          <a:lstStyle>
            <a:lvl1pPr>
              <a:defRPr/>
            </a:lvl1pPr>
          </a:lstStyle>
          <a:p>
            <a:pPr lvl="0"/>
            <a:fld id="{D51E41BD-B9E2-442E-B5B2-2265BDA71F13}" type="datetime1">
              <a:rPr lang="el-GR"/>
              <a:pPr lvl="0"/>
              <a:t>22/2/2025</a:t>
            </a:fld>
            <a:endParaRPr lang="el-GR"/>
          </a:p>
        </p:txBody>
      </p:sp>
      <p:sp>
        <p:nvSpPr>
          <p:cNvPr id="8" name="Footer Placeholder 7">
            <a:extLst>
              <a:ext uri="{FF2B5EF4-FFF2-40B4-BE49-F238E27FC236}">
                <a16:creationId xmlns:a16="http://schemas.microsoft.com/office/drawing/2014/main" id="{DF38F68E-1CD5-433B-3618-6C7CBCC100B3}"/>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1164B6B0-EB54-F4A9-24E3-6C874F995B28}"/>
              </a:ext>
            </a:extLst>
          </p:cNvPr>
          <p:cNvSpPr txBox="1">
            <a:spLocks noGrp="1"/>
          </p:cNvSpPr>
          <p:nvPr>
            <p:ph type="sldNum" sz="quarter" idx="8"/>
          </p:nvPr>
        </p:nvSpPr>
        <p:spPr/>
        <p:txBody>
          <a:bodyPr/>
          <a:lstStyle>
            <a:lvl1pPr>
              <a:defRPr/>
            </a:lvl1pPr>
          </a:lstStyle>
          <a:p>
            <a:pPr lvl="0"/>
            <a:fld id="{AB217B2F-6276-445C-8731-0ABA81CB55B2}" type="slidenum">
              <a:t>‹#›</a:t>
            </a:fld>
            <a:endParaRPr lang="el-GR"/>
          </a:p>
        </p:txBody>
      </p:sp>
    </p:spTree>
    <p:extLst>
      <p:ext uri="{BB962C8B-B14F-4D97-AF65-F5344CB8AC3E}">
        <p14:creationId xmlns:p14="http://schemas.microsoft.com/office/powerpoint/2010/main" val="1760787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9D8A-5822-C465-97B6-9F0C65DC56C9}"/>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70C59D4-C30A-CBE4-5718-19E7ED1104F2}"/>
              </a:ext>
            </a:extLst>
          </p:cNvPr>
          <p:cNvSpPr txBox="1">
            <a:spLocks noGrp="1"/>
          </p:cNvSpPr>
          <p:nvPr>
            <p:ph type="dt" sz="half" idx="7"/>
          </p:nvPr>
        </p:nvSpPr>
        <p:spPr/>
        <p:txBody>
          <a:bodyPr/>
          <a:lstStyle>
            <a:lvl1pPr>
              <a:defRPr/>
            </a:lvl1pPr>
          </a:lstStyle>
          <a:p>
            <a:pPr lvl="0"/>
            <a:fld id="{1C0C7B73-FCCA-47A1-88A5-9E1FD2842ACC}" type="datetime1">
              <a:rPr lang="el-GR"/>
              <a:pPr lvl="0"/>
              <a:t>22/2/2025</a:t>
            </a:fld>
            <a:endParaRPr lang="el-GR"/>
          </a:p>
        </p:txBody>
      </p:sp>
      <p:sp>
        <p:nvSpPr>
          <p:cNvPr id="4" name="Footer Placeholder 3">
            <a:extLst>
              <a:ext uri="{FF2B5EF4-FFF2-40B4-BE49-F238E27FC236}">
                <a16:creationId xmlns:a16="http://schemas.microsoft.com/office/drawing/2014/main" id="{61BC454E-48B3-1AD8-0148-773B14ACE65B}"/>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953D0B32-1344-BECD-A8A7-F89C2F967FD9}"/>
              </a:ext>
            </a:extLst>
          </p:cNvPr>
          <p:cNvSpPr txBox="1">
            <a:spLocks noGrp="1"/>
          </p:cNvSpPr>
          <p:nvPr>
            <p:ph type="sldNum" sz="quarter" idx="8"/>
          </p:nvPr>
        </p:nvSpPr>
        <p:spPr/>
        <p:txBody>
          <a:bodyPr/>
          <a:lstStyle>
            <a:lvl1pPr>
              <a:defRPr/>
            </a:lvl1pPr>
          </a:lstStyle>
          <a:p>
            <a:pPr lvl="0"/>
            <a:fld id="{FE879F25-C8D3-4CC2-A1CA-8BBEB470354F}" type="slidenum">
              <a:t>‹#›</a:t>
            </a:fld>
            <a:endParaRPr lang="el-GR"/>
          </a:p>
        </p:txBody>
      </p:sp>
    </p:spTree>
    <p:extLst>
      <p:ext uri="{BB962C8B-B14F-4D97-AF65-F5344CB8AC3E}">
        <p14:creationId xmlns:p14="http://schemas.microsoft.com/office/powerpoint/2010/main" val="2327369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C8FFD-DC0F-5794-D0E2-040A380A9B6D}"/>
              </a:ext>
            </a:extLst>
          </p:cNvPr>
          <p:cNvSpPr txBox="1">
            <a:spLocks noGrp="1"/>
          </p:cNvSpPr>
          <p:nvPr>
            <p:ph type="dt" sz="half" idx="7"/>
          </p:nvPr>
        </p:nvSpPr>
        <p:spPr/>
        <p:txBody>
          <a:bodyPr/>
          <a:lstStyle>
            <a:lvl1pPr>
              <a:defRPr/>
            </a:lvl1pPr>
          </a:lstStyle>
          <a:p>
            <a:pPr lvl="0"/>
            <a:fld id="{54C0ABC2-699F-442C-8D40-7D38C9739165}" type="datetime1">
              <a:rPr lang="el-GR"/>
              <a:pPr lvl="0"/>
              <a:t>22/2/2025</a:t>
            </a:fld>
            <a:endParaRPr lang="el-GR"/>
          </a:p>
        </p:txBody>
      </p:sp>
      <p:sp>
        <p:nvSpPr>
          <p:cNvPr id="3" name="Footer Placeholder 2">
            <a:extLst>
              <a:ext uri="{FF2B5EF4-FFF2-40B4-BE49-F238E27FC236}">
                <a16:creationId xmlns:a16="http://schemas.microsoft.com/office/drawing/2014/main" id="{1DFF62A7-89E3-9836-EA19-7B3CAE5BC59C}"/>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710E9398-5F9C-4BBF-E974-2AED728CF4B0}"/>
              </a:ext>
            </a:extLst>
          </p:cNvPr>
          <p:cNvSpPr txBox="1">
            <a:spLocks noGrp="1"/>
          </p:cNvSpPr>
          <p:nvPr>
            <p:ph type="sldNum" sz="quarter" idx="8"/>
          </p:nvPr>
        </p:nvSpPr>
        <p:spPr/>
        <p:txBody>
          <a:bodyPr/>
          <a:lstStyle>
            <a:lvl1pPr>
              <a:defRPr/>
            </a:lvl1pPr>
          </a:lstStyle>
          <a:p>
            <a:pPr lvl="0"/>
            <a:fld id="{3389E226-3B68-4124-B836-4FF25FD7B9E6}" type="slidenum">
              <a:t>‹#›</a:t>
            </a:fld>
            <a:endParaRPr lang="el-GR"/>
          </a:p>
        </p:txBody>
      </p:sp>
    </p:spTree>
    <p:extLst>
      <p:ext uri="{BB962C8B-B14F-4D97-AF65-F5344CB8AC3E}">
        <p14:creationId xmlns:p14="http://schemas.microsoft.com/office/powerpoint/2010/main" val="3817826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8A53-87A5-A645-E273-B82BE4636F38}"/>
              </a:ext>
            </a:extLst>
          </p:cNvPr>
          <p:cNvSpPr txBox="1">
            <a:spLocks noGrp="1"/>
          </p:cNvSpPr>
          <p:nvPr>
            <p:ph type="title"/>
          </p:nvPr>
        </p:nvSpPr>
        <p:spPr>
          <a:xfrm>
            <a:off x="677332" y="1498601"/>
            <a:ext cx="3854525" cy="1278468"/>
          </a:xfrm>
        </p:spPr>
        <p:txBody>
          <a:bodyPr anchor="b"/>
          <a:lstStyle>
            <a:lvl1pPr>
              <a:defRPr sz="2000"/>
            </a:lvl1pPr>
          </a:lstStyle>
          <a:p>
            <a:pPr lvl="0"/>
            <a:r>
              <a:rPr lang="en-US"/>
              <a:t>Click to edit Master title style</a:t>
            </a:r>
          </a:p>
        </p:txBody>
      </p:sp>
      <p:sp>
        <p:nvSpPr>
          <p:cNvPr id="3" name="Content Placeholder 2">
            <a:extLst>
              <a:ext uri="{FF2B5EF4-FFF2-40B4-BE49-F238E27FC236}">
                <a16:creationId xmlns:a16="http://schemas.microsoft.com/office/drawing/2014/main" id="{32855120-1912-0BDB-417F-E72A4C92E3F9}"/>
              </a:ext>
            </a:extLst>
          </p:cNvPr>
          <p:cNvSpPr txBox="1">
            <a:spLocks noGrp="1"/>
          </p:cNvSpPr>
          <p:nvPr>
            <p:ph idx="1"/>
          </p:nvPr>
        </p:nvSpPr>
        <p:spPr>
          <a:xfrm>
            <a:off x="4760457" y="514926"/>
            <a:ext cx="4513542" cy="552643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A0057-6211-D32A-5E81-1B12105C6B4F}"/>
              </a:ext>
            </a:extLst>
          </p:cNvPr>
          <p:cNvSpPr txBox="1">
            <a:spLocks noGrp="1"/>
          </p:cNvSpPr>
          <p:nvPr>
            <p:ph type="body" idx="2"/>
          </p:nvPr>
        </p:nvSpPr>
        <p:spPr>
          <a:xfrm>
            <a:off x="677332" y="2777069"/>
            <a:ext cx="3854525" cy="2584451"/>
          </a:xfrm>
        </p:spPr>
        <p:txBody>
          <a:bodyPr/>
          <a:lstStyle>
            <a:lvl1pPr marL="0" indent="0">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32DF3FE4-3D3C-2136-DEF9-5CA2F5ED072D}"/>
              </a:ext>
            </a:extLst>
          </p:cNvPr>
          <p:cNvSpPr txBox="1">
            <a:spLocks noGrp="1"/>
          </p:cNvSpPr>
          <p:nvPr>
            <p:ph type="dt" sz="half" idx="7"/>
          </p:nvPr>
        </p:nvSpPr>
        <p:spPr/>
        <p:txBody>
          <a:bodyPr/>
          <a:lstStyle>
            <a:lvl1pPr>
              <a:defRPr/>
            </a:lvl1pPr>
          </a:lstStyle>
          <a:p>
            <a:pPr lvl="0"/>
            <a:fld id="{BBF0A209-F1EA-4436-8A27-0D7044D338E3}" type="datetime1">
              <a:rPr lang="el-GR"/>
              <a:pPr lvl="0"/>
              <a:t>22/2/2025</a:t>
            </a:fld>
            <a:endParaRPr lang="el-GR"/>
          </a:p>
        </p:txBody>
      </p:sp>
      <p:sp>
        <p:nvSpPr>
          <p:cNvPr id="6" name="Footer Placeholder 5">
            <a:extLst>
              <a:ext uri="{FF2B5EF4-FFF2-40B4-BE49-F238E27FC236}">
                <a16:creationId xmlns:a16="http://schemas.microsoft.com/office/drawing/2014/main" id="{77DB15C4-00C0-EE6E-90B3-3278DB08F4A4}"/>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A6FEDF8F-93B6-624F-4D23-7FFEE3E20FB2}"/>
              </a:ext>
            </a:extLst>
          </p:cNvPr>
          <p:cNvSpPr txBox="1">
            <a:spLocks noGrp="1"/>
          </p:cNvSpPr>
          <p:nvPr>
            <p:ph type="sldNum" sz="quarter" idx="8"/>
          </p:nvPr>
        </p:nvSpPr>
        <p:spPr/>
        <p:txBody>
          <a:bodyPr/>
          <a:lstStyle>
            <a:lvl1pPr>
              <a:defRPr/>
            </a:lvl1pPr>
          </a:lstStyle>
          <a:p>
            <a:pPr lvl="0"/>
            <a:fld id="{C06CCBC6-5150-4B59-9FF3-A92465253865}" type="slidenum">
              <a:t>‹#›</a:t>
            </a:fld>
            <a:endParaRPr lang="el-GR"/>
          </a:p>
        </p:txBody>
      </p:sp>
    </p:spTree>
    <p:extLst>
      <p:ext uri="{BB962C8B-B14F-4D97-AF65-F5344CB8AC3E}">
        <p14:creationId xmlns:p14="http://schemas.microsoft.com/office/powerpoint/2010/main" val="44501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E8DD-0D50-708A-65FF-5A1F5913A6A8}"/>
              </a:ext>
            </a:extLst>
          </p:cNvPr>
          <p:cNvSpPr txBox="1">
            <a:spLocks noGrp="1"/>
          </p:cNvSpPr>
          <p:nvPr>
            <p:ph type="title"/>
          </p:nvPr>
        </p:nvSpPr>
        <p:spPr>
          <a:xfrm>
            <a:off x="677332" y="4800600"/>
            <a:ext cx="8596667" cy="566735"/>
          </a:xfrm>
        </p:spPr>
        <p:txBody>
          <a:bodyPr anchor="b"/>
          <a:lstStyle>
            <a:lvl1pPr>
              <a:defRPr sz="2400"/>
            </a:lvl1pPr>
          </a:lstStyle>
          <a:p>
            <a:pPr lvl="0"/>
            <a:r>
              <a:rPr lang="en-US"/>
              <a:t>Click to edit Master title style</a:t>
            </a:r>
          </a:p>
        </p:txBody>
      </p:sp>
      <p:sp>
        <p:nvSpPr>
          <p:cNvPr id="3" name="Picture Placeholder 2">
            <a:extLst>
              <a:ext uri="{FF2B5EF4-FFF2-40B4-BE49-F238E27FC236}">
                <a16:creationId xmlns:a16="http://schemas.microsoft.com/office/drawing/2014/main" id="{BA7F76C4-4DA9-A432-32EF-83FA5809D970}"/>
              </a:ext>
            </a:extLst>
          </p:cNvPr>
          <p:cNvSpPr txBox="1">
            <a:spLocks noGrp="1"/>
          </p:cNvSpPr>
          <p:nvPr>
            <p:ph type="pic" idx="1"/>
          </p:nvPr>
        </p:nvSpPr>
        <p:spPr>
          <a:xfrm>
            <a:off x="677332" y="609603"/>
            <a:ext cx="8596667" cy="3845719"/>
          </a:xfrm>
        </p:spPr>
        <p:txBody>
          <a:bodyPr anchorCtr="1"/>
          <a:lstStyle>
            <a:lvl1pPr marL="0" indent="0" algn="ctr">
              <a:buNone/>
              <a:defRPr sz="1600"/>
            </a:lvl1pPr>
          </a:lstStyle>
          <a:p>
            <a:pPr lvl="0"/>
            <a:r>
              <a:rPr lang="en-US"/>
              <a:t>Click icon to add picture</a:t>
            </a:r>
          </a:p>
        </p:txBody>
      </p:sp>
      <p:sp>
        <p:nvSpPr>
          <p:cNvPr id="4" name="Text Placeholder 3">
            <a:extLst>
              <a:ext uri="{FF2B5EF4-FFF2-40B4-BE49-F238E27FC236}">
                <a16:creationId xmlns:a16="http://schemas.microsoft.com/office/drawing/2014/main" id="{94F1FB74-7853-DE46-A838-808C935D55B3}"/>
              </a:ext>
            </a:extLst>
          </p:cNvPr>
          <p:cNvSpPr txBox="1">
            <a:spLocks noGrp="1"/>
          </p:cNvSpPr>
          <p:nvPr>
            <p:ph type="body" idx="2"/>
          </p:nvPr>
        </p:nvSpPr>
        <p:spPr>
          <a:xfrm>
            <a:off x="677332" y="5367335"/>
            <a:ext cx="8596667" cy="674022"/>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FFEAF7FC-DA47-0809-1030-B371E9FFA9E0}"/>
              </a:ext>
            </a:extLst>
          </p:cNvPr>
          <p:cNvSpPr txBox="1">
            <a:spLocks noGrp="1"/>
          </p:cNvSpPr>
          <p:nvPr>
            <p:ph type="dt" sz="half" idx="7"/>
          </p:nvPr>
        </p:nvSpPr>
        <p:spPr/>
        <p:txBody>
          <a:bodyPr/>
          <a:lstStyle>
            <a:lvl1pPr>
              <a:defRPr/>
            </a:lvl1pPr>
          </a:lstStyle>
          <a:p>
            <a:pPr lvl="0"/>
            <a:fld id="{E0D396EB-BF01-4405-9468-AAFE8498610F}" type="datetime1">
              <a:rPr lang="el-GR"/>
              <a:pPr lvl="0"/>
              <a:t>22/2/2025</a:t>
            </a:fld>
            <a:endParaRPr lang="el-GR"/>
          </a:p>
        </p:txBody>
      </p:sp>
      <p:sp>
        <p:nvSpPr>
          <p:cNvPr id="6" name="Footer Placeholder 5">
            <a:extLst>
              <a:ext uri="{FF2B5EF4-FFF2-40B4-BE49-F238E27FC236}">
                <a16:creationId xmlns:a16="http://schemas.microsoft.com/office/drawing/2014/main" id="{C73BBDEF-D701-20F6-AE3D-6EB2E22FEB2E}"/>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37F8DC25-7E07-F8D2-7A75-EB08869F3EAE}"/>
              </a:ext>
            </a:extLst>
          </p:cNvPr>
          <p:cNvSpPr txBox="1">
            <a:spLocks noGrp="1"/>
          </p:cNvSpPr>
          <p:nvPr>
            <p:ph type="sldNum" sz="quarter" idx="8"/>
          </p:nvPr>
        </p:nvSpPr>
        <p:spPr/>
        <p:txBody>
          <a:bodyPr/>
          <a:lstStyle>
            <a:lvl1pPr>
              <a:defRPr/>
            </a:lvl1pPr>
          </a:lstStyle>
          <a:p>
            <a:pPr lvl="0"/>
            <a:fld id="{538085CD-F639-44F1-8125-B139E797924B}" type="slidenum">
              <a:t>‹#›</a:t>
            </a:fld>
            <a:endParaRPr lang="el-GR"/>
          </a:p>
        </p:txBody>
      </p:sp>
    </p:spTree>
    <p:extLst>
      <p:ext uri="{BB962C8B-B14F-4D97-AF65-F5344CB8AC3E}">
        <p14:creationId xmlns:p14="http://schemas.microsoft.com/office/powerpoint/2010/main" val="4154513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839D-1F0A-AFE3-8F3D-A4F364756468}"/>
              </a:ext>
            </a:extLst>
          </p:cNvPr>
          <p:cNvSpPr txBox="1">
            <a:spLocks noGrp="1"/>
          </p:cNvSpPr>
          <p:nvPr>
            <p:ph type="title"/>
          </p:nvPr>
        </p:nvSpPr>
        <p:spPr>
          <a:xfrm>
            <a:off x="677332" y="609603"/>
            <a:ext cx="8596667" cy="3403597"/>
          </a:xfrm>
        </p:spPr>
        <p:txBody>
          <a:bodyPr anchor="ctr"/>
          <a:lstStyle>
            <a:lvl1pPr>
              <a:defRPr sz="4400"/>
            </a:lvl1pPr>
          </a:lstStyle>
          <a:p>
            <a:pPr lvl="0"/>
            <a:r>
              <a:rPr lang="en-US"/>
              <a:t>Click to edit Master title style</a:t>
            </a:r>
          </a:p>
        </p:txBody>
      </p:sp>
      <p:sp>
        <p:nvSpPr>
          <p:cNvPr id="3" name="Text Placeholder 2">
            <a:extLst>
              <a:ext uri="{FF2B5EF4-FFF2-40B4-BE49-F238E27FC236}">
                <a16:creationId xmlns:a16="http://schemas.microsoft.com/office/drawing/2014/main" id="{DFD85463-4B64-F23E-291B-B416C1EC5D1B}"/>
              </a:ext>
            </a:extLst>
          </p:cNvPr>
          <p:cNvSpPr txBox="1">
            <a:spLocks noGrp="1"/>
          </p:cNvSpPr>
          <p:nvPr>
            <p:ph type="body" idx="4294967295"/>
          </p:nvPr>
        </p:nvSpPr>
        <p:spPr>
          <a:xfrm>
            <a:off x="677332" y="4470401"/>
            <a:ext cx="8596667" cy="1570957"/>
          </a:xfrm>
        </p:spPr>
        <p:txBody>
          <a:bodyPr anchor="ct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85C86E65-C24C-773B-77C0-647F11E31119}"/>
              </a:ext>
            </a:extLst>
          </p:cNvPr>
          <p:cNvSpPr txBox="1">
            <a:spLocks noGrp="1"/>
          </p:cNvSpPr>
          <p:nvPr>
            <p:ph type="dt" sz="half" idx="7"/>
          </p:nvPr>
        </p:nvSpPr>
        <p:spPr/>
        <p:txBody>
          <a:bodyPr/>
          <a:lstStyle>
            <a:lvl1pPr>
              <a:defRPr/>
            </a:lvl1pPr>
          </a:lstStyle>
          <a:p>
            <a:pPr lvl="0"/>
            <a:fld id="{97D0C131-883D-4C48-AF9A-BA414F5AB7FA}" type="datetime1">
              <a:rPr lang="el-GR"/>
              <a:pPr lvl="0"/>
              <a:t>22/2/2025</a:t>
            </a:fld>
            <a:endParaRPr lang="el-GR"/>
          </a:p>
        </p:txBody>
      </p:sp>
      <p:sp>
        <p:nvSpPr>
          <p:cNvPr id="5" name="Footer Placeholder 4">
            <a:extLst>
              <a:ext uri="{FF2B5EF4-FFF2-40B4-BE49-F238E27FC236}">
                <a16:creationId xmlns:a16="http://schemas.microsoft.com/office/drawing/2014/main" id="{1A3FA7A4-B959-1A48-DDBF-F9575E51021C}"/>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115C3984-8AC5-4DD4-6899-6222F26E365E}"/>
              </a:ext>
            </a:extLst>
          </p:cNvPr>
          <p:cNvSpPr txBox="1">
            <a:spLocks noGrp="1"/>
          </p:cNvSpPr>
          <p:nvPr>
            <p:ph type="sldNum" sz="quarter" idx="8"/>
          </p:nvPr>
        </p:nvSpPr>
        <p:spPr/>
        <p:txBody>
          <a:bodyPr/>
          <a:lstStyle>
            <a:lvl1pPr>
              <a:defRPr/>
            </a:lvl1pPr>
          </a:lstStyle>
          <a:p>
            <a:pPr lvl="0"/>
            <a:fld id="{1D30A344-CC2B-4794-B463-65870F592654}" type="slidenum">
              <a:t>‹#›</a:t>
            </a:fld>
            <a:endParaRPr lang="el-GR"/>
          </a:p>
        </p:txBody>
      </p:sp>
    </p:spTree>
    <p:extLst>
      <p:ext uri="{BB962C8B-B14F-4D97-AF65-F5344CB8AC3E}">
        <p14:creationId xmlns:p14="http://schemas.microsoft.com/office/powerpoint/2010/main" val="1252151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D89A-3752-71D5-FE5F-590331C527DE}"/>
              </a:ext>
            </a:extLst>
          </p:cNvPr>
          <p:cNvSpPr txBox="1">
            <a:spLocks noGrp="1"/>
          </p:cNvSpPr>
          <p:nvPr>
            <p:ph type="title"/>
          </p:nvPr>
        </p:nvSpPr>
        <p:spPr>
          <a:xfrm>
            <a:off x="931334" y="609603"/>
            <a:ext cx="8094131"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85C35289-8654-BF65-FD98-5CE761AD5E78}"/>
              </a:ext>
            </a:extLst>
          </p:cNvPr>
          <p:cNvSpPr txBox="1">
            <a:spLocks noGrp="1"/>
          </p:cNvSpPr>
          <p:nvPr>
            <p:ph type="body" idx="4294967295"/>
          </p:nvPr>
        </p:nvSpPr>
        <p:spPr>
          <a:xfrm>
            <a:off x="1366141" y="3632197"/>
            <a:ext cx="7224528" cy="381003"/>
          </a:xfrm>
        </p:spPr>
        <p:txBody>
          <a:bodyPr anchor="ctr">
            <a:noAutofit/>
          </a:bodyPr>
          <a:lstStyle>
            <a:lvl1pPr marL="0" indent="0">
              <a:buNone/>
              <a:defRPr sz="1600">
                <a:solidFill>
                  <a:srgbClr val="7F7F7F"/>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80EEF742-4E59-2CCC-55C1-9A33D5063A68}"/>
              </a:ext>
            </a:extLst>
          </p:cNvPr>
          <p:cNvSpPr txBox="1">
            <a:spLocks noGrp="1"/>
          </p:cNvSpPr>
          <p:nvPr>
            <p:ph type="body" idx="4294967295"/>
          </p:nvPr>
        </p:nvSpPr>
        <p:spPr>
          <a:xfrm>
            <a:off x="677332" y="4470401"/>
            <a:ext cx="8596667" cy="1570957"/>
          </a:xfrm>
        </p:spPr>
        <p:txBody>
          <a:bodyPr anchor="ctr"/>
          <a:lstStyle>
            <a:lvl1pPr marL="0" indent="0">
              <a:buNone/>
              <a:defRPr/>
            </a:lvl1pPr>
          </a:lstStyle>
          <a:p>
            <a:pPr lvl="0"/>
            <a:r>
              <a:rPr lang="en-US"/>
              <a:t>Click to edit Master text styles</a:t>
            </a:r>
          </a:p>
        </p:txBody>
      </p:sp>
      <p:sp>
        <p:nvSpPr>
          <p:cNvPr id="5" name="Date Placeholder 3">
            <a:extLst>
              <a:ext uri="{FF2B5EF4-FFF2-40B4-BE49-F238E27FC236}">
                <a16:creationId xmlns:a16="http://schemas.microsoft.com/office/drawing/2014/main" id="{23540B8F-F7FC-281C-0D67-F923EC1AD688}"/>
              </a:ext>
            </a:extLst>
          </p:cNvPr>
          <p:cNvSpPr txBox="1">
            <a:spLocks noGrp="1"/>
          </p:cNvSpPr>
          <p:nvPr>
            <p:ph type="dt" sz="half" idx="7"/>
          </p:nvPr>
        </p:nvSpPr>
        <p:spPr/>
        <p:txBody>
          <a:bodyPr/>
          <a:lstStyle>
            <a:lvl1pPr>
              <a:defRPr/>
            </a:lvl1pPr>
          </a:lstStyle>
          <a:p>
            <a:pPr lvl="0"/>
            <a:fld id="{77400DE4-DAB8-4DB7-B558-3125DE9DF43C}" type="datetime1">
              <a:rPr lang="el-GR"/>
              <a:pPr lvl="0"/>
              <a:t>22/2/2025</a:t>
            </a:fld>
            <a:endParaRPr lang="el-GR"/>
          </a:p>
        </p:txBody>
      </p:sp>
      <p:sp>
        <p:nvSpPr>
          <p:cNvPr id="6" name="Footer Placeholder 4">
            <a:extLst>
              <a:ext uri="{FF2B5EF4-FFF2-40B4-BE49-F238E27FC236}">
                <a16:creationId xmlns:a16="http://schemas.microsoft.com/office/drawing/2014/main" id="{4EC40E4B-2E79-8742-5BD2-CC8480DA1FAA}"/>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53C44DA2-8C71-1608-CCBC-DDC7FEFAD927}"/>
              </a:ext>
            </a:extLst>
          </p:cNvPr>
          <p:cNvSpPr txBox="1">
            <a:spLocks noGrp="1"/>
          </p:cNvSpPr>
          <p:nvPr>
            <p:ph type="sldNum" sz="quarter" idx="8"/>
          </p:nvPr>
        </p:nvSpPr>
        <p:spPr/>
        <p:txBody>
          <a:bodyPr/>
          <a:lstStyle>
            <a:lvl1pPr>
              <a:defRPr/>
            </a:lvl1pPr>
          </a:lstStyle>
          <a:p>
            <a:pPr lvl="0"/>
            <a:fld id="{3ADF44C9-122C-45EC-972D-15ADA86D26F6}" type="slidenum">
              <a:t>‹#›</a:t>
            </a:fld>
            <a:endParaRPr lang="el-GR"/>
          </a:p>
        </p:txBody>
      </p:sp>
      <p:sp>
        <p:nvSpPr>
          <p:cNvPr id="8" name="TextBox 19">
            <a:extLst>
              <a:ext uri="{FF2B5EF4-FFF2-40B4-BE49-F238E27FC236}">
                <a16:creationId xmlns:a16="http://schemas.microsoft.com/office/drawing/2014/main" id="{FED6189C-583A-8CE6-4D35-E5F3F100704D}"/>
              </a:ext>
            </a:extLst>
          </p:cNvPr>
          <p:cNvSpPr txBox="1"/>
          <p:nvPr/>
        </p:nvSpPr>
        <p:spPr>
          <a:xfrm>
            <a:off x="541873" y="79037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
        <p:nvSpPr>
          <p:cNvPr id="9" name="TextBox 21">
            <a:extLst>
              <a:ext uri="{FF2B5EF4-FFF2-40B4-BE49-F238E27FC236}">
                <a16:creationId xmlns:a16="http://schemas.microsoft.com/office/drawing/2014/main" id="{8B543671-00BD-B37D-A54C-B42C9DF8BCA5}"/>
              </a:ext>
            </a:extLst>
          </p:cNvPr>
          <p:cNvSpPr txBox="1"/>
          <p:nvPr/>
        </p:nvSpPr>
        <p:spPr>
          <a:xfrm>
            <a:off x="8893015" y="288655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endParaRPr lang="en-US" sz="1800" b="0" i="0" u="none" strike="noStrike" kern="1200" cap="none" spc="0" baseline="0">
              <a:solidFill>
                <a:srgbClr val="C0E474"/>
              </a:solidFill>
              <a:uFillTx/>
              <a:latin typeface="Arial"/>
            </a:endParaRPr>
          </a:p>
        </p:txBody>
      </p:sp>
    </p:spTree>
    <p:extLst>
      <p:ext uri="{BB962C8B-B14F-4D97-AF65-F5344CB8AC3E}">
        <p14:creationId xmlns:p14="http://schemas.microsoft.com/office/powerpoint/2010/main" val="1210337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2D67E-21B8-E7C5-4F22-1416A3C6CDE0}"/>
              </a:ext>
            </a:extLst>
          </p:cNvPr>
          <p:cNvSpPr txBox="1">
            <a:spLocks noGrp="1"/>
          </p:cNvSpPr>
          <p:nvPr>
            <p:ph type="title"/>
          </p:nvPr>
        </p:nvSpPr>
        <p:spPr>
          <a:xfrm>
            <a:off x="677332" y="1931990"/>
            <a:ext cx="8596667" cy="2595460"/>
          </a:xfrm>
        </p:spPr>
        <p:txBody>
          <a:bodyPr anchor="b"/>
          <a:lstStyle>
            <a:lvl1pPr>
              <a:defRPr sz="4400"/>
            </a:lvl1pPr>
          </a:lstStyle>
          <a:p>
            <a:pPr lvl="0"/>
            <a:r>
              <a:rPr lang="en-US"/>
              <a:t>Click to edit Master title style</a:t>
            </a:r>
          </a:p>
        </p:txBody>
      </p:sp>
      <p:sp>
        <p:nvSpPr>
          <p:cNvPr id="3" name="Text Placeholder 2">
            <a:extLst>
              <a:ext uri="{FF2B5EF4-FFF2-40B4-BE49-F238E27FC236}">
                <a16:creationId xmlns:a16="http://schemas.microsoft.com/office/drawing/2014/main" id="{5AE77656-30ED-7C11-3180-872276B04663}"/>
              </a:ext>
            </a:extLst>
          </p:cNvPr>
          <p:cNvSpPr txBox="1">
            <a:spLocks noGrp="1"/>
          </p:cNvSpPr>
          <p:nvPr>
            <p:ph type="body" idx="4294967295"/>
          </p:nvPr>
        </p:nvSpPr>
        <p:spPr>
          <a:xfrm>
            <a:off x="677332" y="4527450"/>
            <a:ext cx="8596667" cy="1513917"/>
          </a:xfrm>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A57D6229-4A8B-8F2B-A046-C86CF9609881}"/>
              </a:ext>
            </a:extLst>
          </p:cNvPr>
          <p:cNvSpPr txBox="1">
            <a:spLocks noGrp="1"/>
          </p:cNvSpPr>
          <p:nvPr>
            <p:ph type="dt" sz="half" idx="7"/>
          </p:nvPr>
        </p:nvSpPr>
        <p:spPr/>
        <p:txBody>
          <a:bodyPr/>
          <a:lstStyle>
            <a:lvl1pPr>
              <a:defRPr/>
            </a:lvl1pPr>
          </a:lstStyle>
          <a:p>
            <a:pPr lvl="0"/>
            <a:fld id="{E6A89CA7-6B16-4898-A087-851FE94C8D9C}" type="datetime1">
              <a:rPr lang="el-GR"/>
              <a:pPr lvl="0"/>
              <a:t>22/2/2025</a:t>
            </a:fld>
            <a:endParaRPr lang="el-GR"/>
          </a:p>
        </p:txBody>
      </p:sp>
      <p:sp>
        <p:nvSpPr>
          <p:cNvPr id="5" name="Footer Placeholder 4">
            <a:extLst>
              <a:ext uri="{FF2B5EF4-FFF2-40B4-BE49-F238E27FC236}">
                <a16:creationId xmlns:a16="http://schemas.microsoft.com/office/drawing/2014/main" id="{DCC64EFF-B3C3-36B1-6E97-6B4D36B2C09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74C2AB7D-FDE8-B583-9EF4-566A87C83DC6}"/>
              </a:ext>
            </a:extLst>
          </p:cNvPr>
          <p:cNvSpPr txBox="1">
            <a:spLocks noGrp="1"/>
          </p:cNvSpPr>
          <p:nvPr>
            <p:ph type="sldNum" sz="quarter" idx="8"/>
          </p:nvPr>
        </p:nvSpPr>
        <p:spPr/>
        <p:txBody>
          <a:bodyPr/>
          <a:lstStyle>
            <a:lvl1pPr>
              <a:defRPr/>
            </a:lvl1pPr>
          </a:lstStyle>
          <a:p>
            <a:pPr lvl="0"/>
            <a:fld id="{FA0B8C60-6B74-495A-959B-6671D6630D86}" type="slidenum">
              <a:t>‹#›</a:t>
            </a:fld>
            <a:endParaRPr lang="el-GR"/>
          </a:p>
        </p:txBody>
      </p:sp>
    </p:spTree>
    <p:extLst>
      <p:ext uri="{BB962C8B-B14F-4D97-AF65-F5344CB8AC3E}">
        <p14:creationId xmlns:p14="http://schemas.microsoft.com/office/powerpoint/2010/main" val="36202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2C63-33C4-49D3-CBBF-DE4DB9959ADA}"/>
              </a:ext>
            </a:extLst>
          </p:cNvPr>
          <p:cNvSpPr txBox="1">
            <a:spLocks noGrp="1"/>
          </p:cNvSpPr>
          <p:nvPr>
            <p:ph type="title"/>
          </p:nvPr>
        </p:nvSpPr>
        <p:spPr>
          <a:xfrm>
            <a:off x="931334" y="609603"/>
            <a:ext cx="8094131"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DB05603F-A39A-D6AF-049C-EA1451717A8B}"/>
              </a:ext>
            </a:extLst>
          </p:cNvPr>
          <p:cNvSpPr txBox="1">
            <a:spLocks noGrp="1"/>
          </p:cNvSpPr>
          <p:nvPr>
            <p:ph type="body" idx="4294967295"/>
          </p:nvPr>
        </p:nvSpPr>
        <p:spPr>
          <a:xfrm>
            <a:off x="677332" y="4013201"/>
            <a:ext cx="8596667" cy="514249"/>
          </a:xfrm>
        </p:spPr>
        <p:txBody>
          <a:bodyPr anchor="b">
            <a:noAutofit/>
          </a:bodyPr>
          <a:lstStyle>
            <a:lvl1pPr marL="0" indent="0">
              <a:buNone/>
              <a:defRPr sz="2400"/>
            </a:lvl1pPr>
          </a:lstStyle>
          <a:p>
            <a:pPr lvl="0"/>
            <a:r>
              <a:rPr lang="en-US"/>
              <a:t>Click to edit Master text styles</a:t>
            </a:r>
          </a:p>
        </p:txBody>
      </p:sp>
      <p:sp>
        <p:nvSpPr>
          <p:cNvPr id="4" name="Text Placeholder 2">
            <a:extLst>
              <a:ext uri="{FF2B5EF4-FFF2-40B4-BE49-F238E27FC236}">
                <a16:creationId xmlns:a16="http://schemas.microsoft.com/office/drawing/2014/main" id="{C63142F2-4827-7CF7-5441-717CB5172DB3}"/>
              </a:ext>
            </a:extLst>
          </p:cNvPr>
          <p:cNvSpPr txBox="1">
            <a:spLocks noGrp="1"/>
          </p:cNvSpPr>
          <p:nvPr>
            <p:ph type="body" idx="4294967295"/>
          </p:nvPr>
        </p:nvSpPr>
        <p:spPr>
          <a:xfrm>
            <a:off x="677332" y="4527450"/>
            <a:ext cx="8596667"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0FD96D85-FF6A-9BDC-6B6B-9E3C4A80C683}"/>
              </a:ext>
            </a:extLst>
          </p:cNvPr>
          <p:cNvSpPr txBox="1">
            <a:spLocks noGrp="1"/>
          </p:cNvSpPr>
          <p:nvPr>
            <p:ph type="dt" sz="half" idx="7"/>
          </p:nvPr>
        </p:nvSpPr>
        <p:spPr/>
        <p:txBody>
          <a:bodyPr/>
          <a:lstStyle>
            <a:lvl1pPr>
              <a:defRPr/>
            </a:lvl1pPr>
          </a:lstStyle>
          <a:p>
            <a:pPr lvl="0"/>
            <a:fld id="{325BBBEC-56D7-4036-AE28-5ECCE9741AA3}" type="datetime1">
              <a:rPr lang="el-GR"/>
              <a:pPr lvl="0"/>
              <a:t>22/2/2025</a:t>
            </a:fld>
            <a:endParaRPr lang="el-GR"/>
          </a:p>
        </p:txBody>
      </p:sp>
      <p:sp>
        <p:nvSpPr>
          <p:cNvPr id="6" name="Footer Placeholder 4">
            <a:extLst>
              <a:ext uri="{FF2B5EF4-FFF2-40B4-BE49-F238E27FC236}">
                <a16:creationId xmlns:a16="http://schemas.microsoft.com/office/drawing/2014/main" id="{96594075-E766-1F3E-EB48-3D1FFD0482C6}"/>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A46CBE77-4B4C-E567-CD1A-4DF68280C02B}"/>
              </a:ext>
            </a:extLst>
          </p:cNvPr>
          <p:cNvSpPr txBox="1">
            <a:spLocks noGrp="1"/>
          </p:cNvSpPr>
          <p:nvPr>
            <p:ph type="sldNum" sz="quarter" idx="8"/>
          </p:nvPr>
        </p:nvSpPr>
        <p:spPr/>
        <p:txBody>
          <a:bodyPr/>
          <a:lstStyle>
            <a:lvl1pPr>
              <a:defRPr/>
            </a:lvl1pPr>
          </a:lstStyle>
          <a:p>
            <a:pPr lvl="0"/>
            <a:fld id="{00E25350-D500-454A-8D0C-3E22D0DF38D7}" type="slidenum">
              <a:t>‹#›</a:t>
            </a:fld>
            <a:endParaRPr lang="el-GR"/>
          </a:p>
        </p:txBody>
      </p:sp>
      <p:sp>
        <p:nvSpPr>
          <p:cNvPr id="8" name="TextBox 23">
            <a:extLst>
              <a:ext uri="{FF2B5EF4-FFF2-40B4-BE49-F238E27FC236}">
                <a16:creationId xmlns:a16="http://schemas.microsoft.com/office/drawing/2014/main" id="{0C4FE988-C3AA-8607-35CE-CCB3ED0399F3}"/>
              </a:ext>
            </a:extLst>
          </p:cNvPr>
          <p:cNvSpPr txBox="1"/>
          <p:nvPr/>
        </p:nvSpPr>
        <p:spPr>
          <a:xfrm>
            <a:off x="541873" y="79037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
        <p:nvSpPr>
          <p:cNvPr id="9" name="TextBox 24">
            <a:extLst>
              <a:ext uri="{FF2B5EF4-FFF2-40B4-BE49-F238E27FC236}">
                <a16:creationId xmlns:a16="http://schemas.microsoft.com/office/drawing/2014/main" id="{458E77D3-9F4A-1A2F-9AB7-A5E077DD1C29}"/>
              </a:ext>
            </a:extLst>
          </p:cNvPr>
          <p:cNvSpPr txBox="1"/>
          <p:nvPr/>
        </p:nvSpPr>
        <p:spPr>
          <a:xfrm>
            <a:off x="8893015" y="288655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Tree>
    <p:extLst>
      <p:ext uri="{BB962C8B-B14F-4D97-AF65-F5344CB8AC3E}">
        <p14:creationId xmlns:p14="http://schemas.microsoft.com/office/powerpoint/2010/main" val="228319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D89F-9CA1-0D81-3ED6-D2258CD05CE0}"/>
              </a:ext>
            </a:extLst>
          </p:cNvPr>
          <p:cNvSpPr txBox="1">
            <a:spLocks noGrp="1"/>
          </p:cNvSpPr>
          <p:nvPr>
            <p:ph type="title"/>
          </p:nvPr>
        </p:nvSpPr>
        <p:spPr>
          <a:xfrm>
            <a:off x="677332" y="2700863"/>
            <a:ext cx="8596667" cy="1826578"/>
          </a:xfrm>
        </p:spPr>
        <p:txBody>
          <a:bodyPr anchor="b"/>
          <a:lstStyle>
            <a:lvl1pPr>
              <a:defRPr sz="4000"/>
            </a:lvl1pPr>
          </a:lstStyle>
          <a:p>
            <a:pPr lvl="0"/>
            <a:r>
              <a:rPr lang="en-US"/>
              <a:t>Click to edit Master title style</a:t>
            </a:r>
          </a:p>
        </p:txBody>
      </p:sp>
      <p:sp>
        <p:nvSpPr>
          <p:cNvPr id="3" name="Text Placeholder 2">
            <a:extLst>
              <a:ext uri="{FF2B5EF4-FFF2-40B4-BE49-F238E27FC236}">
                <a16:creationId xmlns:a16="http://schemas.microsoft.com/office/drawing/2014/main" id="{B150EE43-8AA0-EE02-2CAE-7BBD78B8C731}"/>
              </a:ext>
            </a:extLst>
          </p:cNvPr>
          <p:cNvSpPr txBox="1">
            <a:spLocks noGrp="1"/>
          </p:cNvSpPr>
          <p:nvPr>
            <p:ph type="body" idx="1"/>
          </p:nvPr>
        </p:nvSpPr>
        <p:spPr>
          <a:xfrm>
            <a:off x="677332" y="4527450"/>
            <a:ext cx="8596667" cy="860395"/>
          </a:xfrm>
        </p:spPr>
        <p:txBody>
          <a:bodyPr/>
          <a:lstStyle>
            <a:lvl1pPr marL="0" indent="0">
              <a:buNone/>
              <a:defRPr sz="2000">
                <a:solidFill>
                  <a:srgbClr val="7F7F7F"/>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DCCD4AF-8AB9-1CCE-4B70-FC2EBD465BBE}"/>
              </a:ext>
            </a:extLst>
          </p:cNvPr>
          <p:cNvSpPr txBox="1">
            <a:spLocks noGrp="1"/>
          </p:cNvSpPr>
          <p:nvPr>
            <p:ph type="dt" sz="half" idx="7"/>
          </p:nvPr>
        </p:nvSpPr>
        <p:spPr/>
        <p:txBody>
          <a:bodyPr/>
          <a:lstStyle>
            <a:lvl1pPr>
              <a:defRPr/>
            </a:lvl1pPr>
          </a:lstStyle>
          <a:p>
            <a:pPr lvl="0"/>
            <a:fld id="{83809F18-3281-44C1-AC97-0EB35271DBD1}" type="datetime1">
              <a:rPr lang="en-GB"/>
              <a:pPr lvl="0"/>
              <a:t>22/02/2025</a:t>
            </a:fld>
            <a:endParaRPr lang="en-GB"/>
          </a:p>
        </p:txBody>
      </p:sp>
      <p:sp>
        <p:nvSpPr>
          <p:cNvPr id="5" name="Footer Placeholder 4">
            <a:extLst>
              <a:ext uri="{FF2B5EF4-FFF2-40B4-BE49-F238E27FC236}">
                <a16:creationId xmlns:a16="http://schemas.microsoft.com/office/drawing/2014/main" id="{4C77BF02-6110-9996-6DE8-8DEAA113BE5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E4BE1B0-D947-A9E2-A4F9-3866EFB1D703}"/>
              </a:ext>
            </a:extLst>
          </p:cNvPr>
          <p:cNvSpPr txBox="1">
            <a:spLocks noGrp="1"/>
          </p:cNvSpPr>
          <p:nvPr>
            <p:ph type="sldNum" sz="quarter" idx="8"/>
          </p:nvPr>
        </p:nvSpPr>
        <p:spPr/>
        <p:txBody>
          <a:bodyPr/>
          <a:lstStyle>
            <a:lvl1pPr>
              <a:defRPr/>
            </a:lvl1pPr>
          </a:lstStyle>
          <a:p>
            <a:pPr lvl="0"/>
            <a:fld id="{5445B5C7-061E-4593-BB89-70B4DFB775C5}" type="slidenum">
              <a:t>‹#›</a:t>
            </a:fld>
            <a:endParaRPr lang="en-GB"/>
          </a:p>
        </p:txBody>
      </p:sp>
    </p:spTree>
    <p:extLst>
      <p:ext uri="{BB962C8B-B14F-4D97-AF65-F5344CB8AC3E}">
        <p14:creationId xmlns:p14="http://schemas.microsoft.com/office/powerpoint/2010/main" val="2962922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1C93-91E0-58A7-9E5D-70181342D442}"/>
              </a:ext>
            </a:extLst>
          </p:cNvPr>
          <p:cNvSpPr txBox="1">
            <a:spLocks noGrp="1"/>
          </p:cNvSpPr>
          <p:nvPr>
            <p:ph type="title"/>
          </p:nvPr>
        </p:nvSpPr>
        <p:spPr>
          <a:xfrm>
            <a:off x="685800" y="609603"/>
            <a:ext cx="8588200"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FB7DA5B0-4E10-2E71-3C82-8C01FC3A0399}"/>
              </a:ext>
            </a:extLst>
          </p:cNvPr>
          <p:cNvSpPr txBox="1">
            <a:spLocks noGrp="1"/>
          </p:cNvSpPr>
          <p:nvPr>
            <p:ph type="body" idx="4294967295"/>
          </p:nvPr>
        </p:nvSpPr>
        <p:spPr>
          <a:xfrm>
            <a:off x="677332" y="4013201"/>
            <a:ext cx="8596667" cy="514249"/>
          </a:xfrm>
        </p:spPr>
        <p:txBody>
          <a:bodyPr anchor="b">
            <a:noAutofit/>
          </a:bodyPr>
          <a:lstStyle>
            <a:lvl1pPr marL="0" indent="0">
              <a:buNone/>
              <a:defRPr sz="2400">
                <a:solidFill>
                  <a:srgbClr val="90C226"/>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44B48633-F4CF-2376-8D90-5278B201631F}"/>
              </a:ext>
            </a:extLst>
          </p:cNvPr>
          <p:cNvSpPr txBox="1">
            <a:spLocks noGrp="1"/>
          </p:cNvSpPr>
          <p:nvPr>
            <p:ph type="body" idx="4294967295"/>
          </p:nvPr>
        </p:nvSpPr>
        <p:spPr>
          <a:xfrm>
            <a:off x="677332" y="4527450"/>
            <a:ext cx="8596667"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E9D6EB93-016B-9CBC-F262-817E5BEC66FF}"/>
              </a:ext>
            </a:extLst>
          </p:cNvPr>
          <p:cNvSpPr txBox="1">
            <a:spLocks noGrp="1"/>
          </p:cNvSpPr>
          <p:nvPr>
            <p:ph type="dt" sz="half" idx="7"/>
          </p:nvPr>
        </p:nvSpPr>
        <p:spPr/>
        <p:txBody>
          <a:bodyPr/>
          <a:lstStyle>
            <a:lvl1pPr>
              <a:defRPr/>
            </a:lvl1pPr>
          </a:lstStyle>
          <a:p>
            <a:pPr lvl="0"/>
            <a:fld id="{652C90E5-E950-4183-AE6A-57FEAFE8CD5B}" type="datetime1">
              <a:rPr lang="el-GR"/>
              <a:pPr lvl="0"/>
              <a:t>22/2/2025</a:t>
            </a:fld>
            <a:endParaRPr lang="el-GR"/>
          </a:p>
        </p:txBody>
      </p:sp>
      <p:sp>
        <p:nvSpPr>
          <p:cNvPr id="6" name="Footer Placeholder 4">
            <a:extLst>
              <a:ext uri="{FF2B5EF4-FFF2-40B4-BE49-F238E27FC236}">
                <a16:creationId xmlns:a16="http://schemas.microsoft.com/office/drawing/2014/main" id="{F7236999-6F36-3D56-D727-FAE8C5C871A2}"/>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3E2ED347-EF30-A2E2-DEC6-D5EE9EB10A9E}"/>
              </a:ext>
            </a:extLst>
          </p:cNvPr>
          <p:cNvSpPr txBox="1">
            <a:spLocks noGrp="1"/>
          </p:cNvSpPr>
          <p:nvPr>
            <p:ph type="sldNum" sz="quarter" idx="8"/>
          </p:nvPr>
        </p:nvSpPr>
        <p:spPr/>
        <p:txBody>
          <a:bodyPr/>
          <a:lstStyle>
            <a:lvl1pPr>
              <a:defRPr/>
            </a:lvl1pPr>
          </a:lstStyle>
          <a:p>
            <a:pPr lvl="0"/>
            <a:fld id="{97775876-E4DC-494E-B60A-A285882221A1}" type="slidenum">
              <a:t>‹#›</a:t>
            </a:fld>
            <a:endParaRPr lang="el-GR"/>
          </a:p>
        </p:txBody>
      </p:sp>
    </p:spTree>
    <p:extLst>
      <p:ext uri="{BB962C8B-B14F-4D97-AF65-F5344CB8AC3E}">
        <p14:creationId xmlns:p14="http://schemas.microsoft.com/office/powerpoint/2010/main" val="1234042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743C5-9BA0-1781-7A69-790991F6C5CD}"/>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D3997BC-C0ED-2250-9F00-1DB58C0C017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0A1D-47E2-38BB-6079-96D1FC3A98E6}"/>
              </a:ext>
            </a:extLst>
          </p:cNvPr>
          <p:cNvSpPr txBox="1">
            <a:spLocks noGrp="1"/>
          </p:cNvSpPr>
          <p:nvPr>
            <p:ph type="dt" sz="half" idx="7"/>
          </p:nvPr>
        </p:nvSpPr>
        <p:spPr/>
        <p:txBody>
          <a:bodyPr/>
          <a:lstStyle>
            <a:lvl1pPr>
              <a:defRPr/>
            </a:lvl1pPr>
          </a:lstStyle>
          <a:p>
            <a:pPr lvl="0"/>
            <a:fld id="{F6F58826-3EB0-414F-BA72-9883A19229DF}" type="datetime1">
              <a:rPr lang="el-GR"/>
              <a:pPr lvl="0"/>
              <a:t>22/2/2025</a:t>
            </a:fld>
            <a:endParaRPr lang="el-GR"/>
          </a:p>
        </p:txBody>
      </p:sp>
      <p:sp>
        <p:nvSpPr>
          <p:cNvPr id="5" name="Footer Placeholder 4">
            <a:extLst>
              <a:ext uri="{FF2B5EF4-FFF2-40B4-BE49-F238E27FC236}">
                <a16:creationId xmlns:a16="http://schemas.microsoft.com/office/drawing/2014/main" id="{E16B45DC-7AE0-693B-2A19-F3A35346762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ECC8C8A1-7474-E234-7061-0EA905B60DD9}"/>
              </a:ext>
            </a:extLst>
          </p:cNvPr>
          <p:cNvSpPr txBox="1">
            <a:spLocks noGrp="1"/>
          </p:cNvSpPr>
          <p:nvPr>
            <p:ph type="sldNum" sz="quarter" idx="8"/>
          </p:nvPr>
        </p:nvSpPr>
        <p:spPr/>
        <p:txBody>
          <a:bodyPr/>
          <a:lstStyle>
            <a:lvl1pPr>
              <a:defRPr/>
            </a:lvl1pPr>
          </a:lstStyle>
          <a:p>
            <a:pPr lvl="0"/>
            <a:fld id="{A32DF099-5653-48EC-BAD3-A5F7B1B71E1A}" type="slidenum">
              <a:t>‹#›</a:t>
            </a:fld>
            <a:endParaRPr lang="el-GR"/>
          </a:p>
        </p:txBody>
      </p:sp>
    </p:spTree>
    <p:extLst>
      <p:ext uri="{BB962C8B-B14F-4D97-AF65-F5344CB8AC3E}">
        <p14:creationId xmlns:p14="http://schemas.microsoft.com/office/powerpoint/2010/main" val="1180373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9C907-1EAB-1628-4FE1-13D10DB0F141}"/>
              </a:ext>
            </a:extLst>
          </p:cNvPr>
          <p:cNvSpPr txBox="1">
            <a:spLocks noGrp="1"/>
          </p:cNvSpPr>
          <p:nvPr>
            <p:ph type="title" orient="vert"/>
          </p:nvPr>
        </p:nvSpPr>
        <p:spPr>
          <a:xfrm>
            <a:off x="7967670" y="609603"/>
            <a:ext cx="1304739" cy="5251454"/>
          </a:xfrm>
        </p:spPr>
        <p:txBody>
          <a:bodyPr vert="eaVert" anchor="ct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69B81FF-9BB1-003B-7797-D795BC3B3B84}"/>
              </a:ext>
            </a:extLst>
          </p:cNvPr>
          <p:cNvSpPr txBox="1">
            <a:spLocks noGrp="1"/>
          </p:cNvSpPr>
          <p:nvPr>
            <p:ph type="body" orient="vert" idx="1"/>
          </p:nvPr>
        </p:nvSpPr>
        <p:spPr>
          <a:xfrm>
            <a:off x="677332" y="609603"/>
            <a:ext cx="7060146" cy="525145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56DE8-7BBD-1E76-AE33-64D911870D07}"/>
              </a:ext>
            </a:extLst>
          </p:cNvPr>
          <p:cNvSpPr txBox="1">
            <a:spLocks noGrp="1"/>
          </p:cNvSpPr>
          <p:nvPr>
            <p:ph type="dt" sz="half" idx="7"/>
          </p:nvPr>
        </p:nvSpPr>
        <p:spPr/>
        <p:txBody>
          <a:bodyPr/>
          <a:lstStyle>
            <a:lvl1pPr>
              <a:defRPr/>
            </a:lvl1pPr>
          </a:lstStyle>
          <a:p>
            <a:pPr lvl="0"/>
            <a:fld id="{BEF06A36-FF1B-4E45-A200-A44F895BAF8B}" type="datetime1">
              <a:rPr lang="el-GR"/>
              <a:pPr lvl="0"/>
              <a:t>22/2/2025</a:t>
            </a:fld>
            <a:endParaRPr lang="el-GR"/>
          </a:p>
        </p:txBody>
      </p:sp>
      <p:sp>
        <p:nvSpPr>
          <p:cNvPr id="5" name="Footer Placeholder 4">
            <a:extLst>
              <a:ext uri="{FF2B5EF4-FFF2-40B4-BE49-F238E27FC236}">
                <a16:creationId xmlns:a16="http://schemas.microsoft.com/office/drawing/2014/main" id="{5A05545E-5EC8-93D9-4972-36F6934BE592}"/>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4ADC48B0-6DFD-5D08-4CCB-E2D6D8A67318}"/>
              </a:ext>
            </a:extLst>
          </p:cNvPr>
          <p:cNvSpPr txBox="1">
            <a:spLocks noGrp="1"/>
          </p:cNvSpPr>
          <p:nvPr>
            <p:ph type="sldNum" sz="quarter" idx="8"/>
          </p:nvPr>
        </p:nvSpPr>
        <p:spPr/>
        <p:txBody>
          <a:bodyPr/>
          <a:lstStyle>
            <a:lvl1pPr>
              <a:defRPr/>
            </a:lvl1pPr>
          </a:lstStyle>
          <a:p>
            <a:pPr lvl="0"/>
            <a:fld id="{66654ED8-8C9E-4702-A259-7EECB014B3B3}" type="slidenum">
              <a:t>‹#›</a:t>
            </a:fld>
            <a:endParaRPr lang="el-GR"/>
          </a:p>
        </p:txBody>
      </p:sp>
    </p:spTree>
    <p:extLst>
      <p:ext uri="{BB962C8B-B14F-4D97-AF65-F5344CB8AC3E}">
        <p14:creationId xmlns:p14="http://schemas.microsoft.com/office/powerpoint/2010/main" val="280438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E02C-E73B-C79C-C685-B06DD34354D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0F41737-1C49-CA95-8053-2A1896D42439}"/>
              </a:ext>
            </a:extLst>
          </p:cNvPr>
          <p:cNvSpPr txBox="1">
            <a:spLocks noGrp="1"/>
          </p:cNvSpPr>
          <p:nvPr>
            <p:ph idx="1"/>
          </p:nvPr>
        </p:nvSpPr>
        <p:spPr>
          <a:xfrm>
            <a:off x="677332" y="2160590"/>
            <a:ext cx="4184038"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91A2D-6508-C4C8-4A00-E5F3A0BC13CD}"/>
              </a:ext>
            </a:extLst>
          </p:cNvPr>
          <p:cNvSpPr txBox="1">
            <a:spLocks noGrp="1"/>
          </p:cNvSpPr>
          <p:nvPr>
            <p:ph idx="2"/>
          </p:nvPr>
        </p:nvSpPr>
        <p:spPr>
          <a:xfrm>
            <a:off x="5089971" y="2160590"/>
            <a:ext cx="4184038"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9D890D-60A6-7DFE-A662-BA691C34A57F}"/>
              </a:ext>
            </a:extLst>
          </p:cNvPr>
          <p:cNvSpPr txBox="1">
            <a:spLocks noGrp="1"/>
          </p:cNvSpPr>
          <p:nvPr>
            <p:ph type="dt" sz="half" idx="7"/>
          </p:nvPr>
        </p:nvSpPr>
        <p:spPr/>
        <p:txBody>
          <a:bodyPr/>
          <a:lstStyle>
            <a:lvl1pPr>
              <a:defRPr/>
            </a:lvl1pPr>
          </a:lstStyle>
          <a:p>
            <a:pPr lvl="0"/>
            <a:fld id="{82D842EF-65CD-4F36-8F93-2E1C0A728B50}" type="datetime1">
              <a:rPr lang="en-GB"/>
              <a:pPr lvl="0"/>
              <a:t>22/02/2025</a:t>
            </a:fld>
            <a:endParaRPr lang="en-GB"/>
          </a:p>
        </p:txBody>
      </p:sp>
      <p:sp>
        <p:nvSpPr>
          <p:cNvPr id="6" name="Footer Placeholder 5">
            <a:extLst>
              <a:ext uri="{FF2B5EF4-FFF2-40B4-BE49-F238E27FC236}">
                <a16:creationId xmlns:a16="http://schemas.microsoft.com/office/drawing/2014/main" id="{B434BCFA-7B13-0218-981A-F8D389F21B5F}"/>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DE9AC64F-862B-637E-A2B1-39BDE4AE5651}"/>
              </a:ext>
            </a:extLst>
          </p:cNvPr>
          <p:cNvSpPr txBox="1">
            <a:spLocks noGrp="1"/>
          </p:cNvSpPr>
          <p:nvPr>
            <p:ph type="sldNum" sz="quarter" idx="8"/>
          </p:nvPr>
        </p:nvSpPr>
        <p:spPr/>
        <p:txBody>
          <a:bodyPr/>
          <a:lstStyle>
            <a:lvl1pPr>
              <a:defRPr/>
            </a:lvl1pPr>
          </a:lstStyle>
          <a:p>
            <a:pPr lvl="0"/>
            <a:fld id="{3FB5A3FC-3B78-4608-8FD7-8B68CF3204DC}" type="slidenum">
              <a:t>‹#›</a:t>
            </a:fld>
            <a:endParaRPr lang="en-GB"/>
          </a:p>
        </p:txBody>
      </p:sp>
    </p:spTree>
    <p:extLst>
      <p:ext uri="{BB962C8B-B14F-4D97-AF65-F5344CB8AC3E}">
        <p14:creationId xmlns:p14="http://schemas.microsoft.com/office/powerpoint/2010/main" val="161771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A780-F597-A440-3A2F-A7AF0038CE95}"/>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98C7D0E7-9C62-D276-994E-782B5C5E803D}"/>
              </a:ext>
            </a:extLst>
          </p:cNvPr>
          <p:cNvSpPr txBox="1">
            <a:spLocks noGrp="1"/>
          </p:cNvSpPr>
          <p:nvPr>
            <p:ph type="body" idx="1"/>
          </p:nvPr>
        </p:nvSpPr>
        <p:spPr>
          <a:xfrm>
            <a:off x="675741" y="2160983"/>
            <a:ext cx="4185620" cy="576264"/>
          </a:xfrm>
        </p:spPr>
        <p:txBody>
          <a:bodyPr anchor="b">
            <a:noAutofit/>
          </a:bodyPr>
          <a:lstStyle>
            <a:lvl1pPr marL="0" indent="0">
              <a:buNone/>
              <a:defRPr sz="2400"/>
            </a:lvl1pPr>
          </a:lstStyle>
          <a:p>
            <a:pPr lvl="0"/>
            <a:r>
              <a:rPr lang="en-US"/>
              <a:t>Click to edit Master text styles</a:t>
            </a:r>
          </a:p>
        </p:txBody>
      </p:sp>
      <p:sp>
        <p:nvSpPr>
          <p:cNvPr id="4" name="Content Placeholder 3">
            <a:extLst>
              <a:ext uri="{FF2B5EF4-FFF2-40B4-BE49-F238E27FC236}">
                <a16:creationId xmlns:a16="http://schemas.microsoft.com/office/drawing/2014/main" id="{45EB1004-077B-73B1-30C2-63354F35C71A}"/>
              </a:ext>
            </a:extLst>
          </p:cNvPr>
          <p:cNvSpPr txBox="1">
            <a:spLocks noGrp="1"/>
          </p:cNvSpPr>
          <p:nvPr>
            <p:ph idx="2"/>
          </p:nvPr>
        </p:nvSpPr>
        <p:spPr>
          <a:xfrm>
            <a:off x="675741" y="2737247"/>
            <a:ext cx="4185620"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24521-B4EE-B413-59AA-83261E885722}"/>
              </a:ext>
            </a:extLst>
          </p:cNvPr>
          <p:cNvSpPr txBox="1">
            <a:spLocks noGrp="1"/>
          </p:cNvSpPr>
          <p:nvPr>
            <p:ph type="body" idx="3"/>
          </p:nvPr>
        </p:nvSpPr>
        <p:spPr>
          <a:xfrm>
            <a:off x="5088379" y="2160983"/>
            <a:ext cx="4185620" cy="576264"/>
          </a:xfrm>
        </p:spPr>
        <p:txBody>
          <a:bodyPr anchor="b">
            <a:noAutofit/>
          </a:bodyPr>
          <a:lstStyle>
            <a:lvl1pPr marL="0" indent="0">
              <a:buNone/>
              <a:defRPr sz="2400"/>
            </a:lvl1pPr>
          </a:lstStyle>
          <a:p>
            <a:pPr lvl="0"/>
            <a:r>
              <a:rPr lang="en-US"/>
              <a:t>Click to edit Master text styles</a:t>
            </a:r>
          </a:p>
        </p:txBody>
      </p:sp>
      <p:sp>
        <p:nvSpPr>
          <p:cNvPr id="6" name="Content Placeholder 5">
            <a:extLst>
              <a:ext uri="{FF2B5EF4-FFF2-40B4-BE49-F238E27FC236}">
                <a16:creationId xmlns:a16="http://schemas.microsoft.com/office/drawing/2014/main" id="{C7001677-3906-3A70-63C9-6979574C49CE}"/>
              </a:ext>
            </a:extLst>
          </p:cNvPr>
          <p:cNvSpPr txBox="1">
            <a:spLocks noGrp="1"/>
          </p:cNvSpPr>
          <p:nvPr>
            <p:ph idx="4"/>
          </p:nvPr>
        </p:nvSpPr>
        <p:spPr>
          <a:xfrm>
            <a:off x="5088379" y="2737247"/>
            <a:ext cx="4185620"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875BA-BD91-277F-385F-3D90DB8F58E4}"/>
              </a:ext>
            </a:extLst>
          </p:cNvPr>
          <p:cNvSpPr txBox="1">
            <a:spLocks noGrp="1"/>
          </p:cNvSpPr>
          <p:nvPr>
            <p:ph type="dt" sz="half" idx="7"/>
          </p:nvPr>
        </p:nvSpPr>
        <p:spPr/>
        <p:txBody>
          <a:bodyPr/>
          <a:lstStyle>
            <a:lvl1pPr>
              <a:defRPr/>
            </a:lvl1pPr>
          </a:lstStyle>
          <a:p>
            <a:pPr lvl="0"/>
            <a:fld id="{94BA57D8-3602-4AC1-9BDE-6F059EC9481B}" type="datetime1">
              <a:rPr lang="en-GB"/>
              <a:pPr lvl="0"/>
              <a:t>22/02/2025</a:t>
            </a:fld>
            <a:endParaRPr lang="en-GB"/>
          </a:p>
        </p:txBody>
      </p:sp>
      <p:sp>
        <p:nvSpPr>
          <p:cNvPr id="8" name="Footer Placeholder 7">
            <a:extLst>
              <a:ext uri="{FF2B5EF4-FFF2-40B4-BE49-F238E27FC236}">
                <a16:creationId xmlns:a16="http://schemas.microsoft.com/office/drawing/2014/main" id="{73D870BA-6BD3-5BF7-842E-B5CCF969FC93}"/>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4D527528-4F4C-4A2E-475D-A983B5551709}"/>
              </a:ext>
            </a:extLst>
          </p:cNvPr>
          <p:cNvSpPr txBox="1">
            <a:spLocks noGrp="1"/>
          </p:cNvSpPr>
          <p:nvPr>
            <p:ph type="sldNum" sz="quarter" idx="8"/>
          </p:nvPr>
        </p:nvSpPr>
        <p:spPr/>
        <p:txBody>
          <a:bodyPr/>
          <a:lstStyle>
            <a:lvl1pPr>
              <a:defRPr/>
            </a:lvl1pPr>
          </a:lstStyle>
          <a:p>
            <a:pPr lvl="0"/>
            <a:fld id="{8977602D-699E-4A06-8839-F8B70249CE01}" type="slidenum">
              <a:t>‹#›</a:t>
            </a:fld>
            <a:endParaRPr lang="en-GB"/>
          </a:p>
        </p:txBody>
      </p:sp>
    </p:spTree>
    <p:extLst>
      <p:ext uri="{BB962C8B-B14F-4D97-AF65-F5344CB8AC3E}">
        <p14:creationId xmlns:p14="http://schemas.microsoft.com/office/powerpoint/2010/main" val="307854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C918-2758-2540-DF9F-EC5F22B582E0}"/>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1867487-C1DF-A133-CDF0-BF1766FE31CF}"/>
              </a:ext>
            </a:extLst>
          </p:cNvPr>
          <p:cNvSpPr txBox="1">
            <a:spLocks noGrp="1"/>
          </p:cNvSpPr>
          <p:nvPr>
            <p:ph type="dt" sz="half" idx="7"/>
          </p:nvPr>
        </p:nvSpPr>
        <p:spPr/>
        <p:txBody>
          <a:bodyPr/>
          <a:lstStyle>
            <a:lvl1pPr>
              <a:defRPr/>
            </a:lvl1pPr>
          </a:lstStyle>
          <a:p>
            <a:pPr lvl="0"/>
            <a:fld id="{82C3965A-934F-4956-A016-A99437B8D673}" type="datetime1">
              <a:rPr lang="en-GB"/>
              <a:pPr lvl="0"/>
              <a:t>22/02/2025</a:t>
            </a:fld>
            <a:endParaRPr lang="en-GB"/>
          </a:p>
        </p:txBody>
      </p:sp>
      <p:sp>
        <p:nvSpPr>
          <p:cNvPr id="4" name="Footer Placeholder 3">
            <a:extLst>
              <a:ext uri="{FF2B5EF4-FFF2-40B4-BE49-F238E27FC236}">
                <a16:creationId xmlns:a16="http://schemas.microsoft.com/office/drawing/2014/main" id="{A5EC56EC-7E35-0E79-8661-0CE836B2AC8A}"/>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A93C09E4-C6CE-E050-A798-2A8FA8E657AF}"/>
              </a:ext>
            </a:extLst>
          </p:cNvPr>
          <p:cNvSpPr txBox="1">
            <a:spLocks noGrp="1"/>
          </p:cNvSpPr>
          <p:nvPr>
            <p:ph type="sldNum" sz="quarter" idx="8"/>
          </p:nvPr>
        </p:nvSpPr>
        <p:spPr/>
        <p:txBody>
          <a:bodyPr/>
          <a:lstStyle>
            <a:lvl1pPr>
              <a:defRPr/>
            </a:lvl1pPr>
          </a:lstStyle>
          <a:p>
            <a:pPr lvl="0"/>
            <a:fld id="{E970FC0B-28AE-408F-A613-9937AB45DE20}" type="slidenum">
              <a:t>‹#›</a:t>
            </a:fld>
            <a:endParaRPr lang="en-GB"/>
          </a:p>
        </p:txBody>
      </p:sp>
    </p:spTree>
    <p:extLst>
      <p:ext uri="{BB962C8B-B14F-4D97-AF65-F5344CB8AC3E}">
        <p14:creationId xmlns:p14="http://schemas.microsoft.com/office/powerpoint/2010/main" val="377475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712C6E-5AB6-209B-9281-7B8D29BCD81E}"/>
              </a:ext>
            </a:extLst>
          </p:cNvPr>
          <p:cNvSpPr txBox="1">
            <a:spLocks noGrp="1"/>
          </p:cNvSpPr>
          <p:nvPr>
            <p:ph type="dt" sz="half" idx="7"/>
          </p:nvPr>
        </p:nvSpPr>
        <p:spPr/>
        <p:txBody>
          <a:bodyPr/>
          <a:lstStyle>
            <a:lvl1pPr>
              <a:defRPr/>
            </a:lvl1pPr>
          </a:lstStyle>
          <a:p>
            <a:pPr lvl="0"/>
            <a:fld id="{BAECA815-12CB-4274-8E6A-ACE09040E938}" type="datetime1">
              <a:rPr lang="en-GB"/>
              <a:pPr lvl="0"/>
              <a:t>22/02/2025</a:t>
            </a:fld>
            <a:endParaRPr lang="en-GB"/>
          </a:p>
        </p:txBody>
      </p:sp>
      <p:sp>
        <p:nvSpPr>
          <p:cNvPr id="3" name="Footer Placeholder 2">
            <a:extLst>
              <a:ext uri="{FF2B5EF4-FFF2-40B4-BE49-F238E27FC236}">
                <a16:creationId xmlns:a16="http://schemas.microsoft.com/office/drawing/2014/main" id="{7F3C6703-DC2B-8A57-45AA-41A58ED1B765}"/>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70C6D39E-97EA-6D9C-3454-5CDBE365CAB1}"/>
              </a:ext>
            </a:extLst>
          </p:cNvPr>
          <p:cNvSpPr txBox="1">
            <a:spLocks noGrp="1"/>
          </p:cNvSpPr>
          <p:nvPr>
            <p:ph type="sldNum" sz="quarter" idx="8"/>
          </p:nvPr>
        </p:nvSpPr>
        <p:spPr/>
        <p:txBody>
          <a:bodyPr/>
          <a:lstStyle>
            <a:lvl1pPr>
              <a:defRPr/>
            </a:lvl1pPr>
          </a:lstStyle>
          <a:p>
            <a:pPr lvl="0"/>
            <a:fld id="{1904194F-10D7-49DB-8A7F-B6CBCCD71CBC}" type="slidenum">
              <a:t>‹#›</a:t>
            </a:fld>
            <a:endParaRPr lang="en-GB"/>
          </a:p>
        </p:txBody>
      </p:sp>
    </p:spTree>
    <p:extLst>
      <p:ext uri="{BB962C8B-B14F-4D97-AF65-F5344CB8AC3E}">
        <p14:creationId xmlns:p14="http://schemas.microsoft.com/office/powerpoint/2010/main" val="2501258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EA1E-6866-3BB9-0E74-8E7BACD935AC}"/>
              </a:ext>
            </a:extLst>
          </p:cNvPr>
          <p:cNvSpPr txBox="1">
            <a:spLocks noGrp="1"/>
          </p:cNvSpPr>
          <p:nvPr>
            <p:ph type="title"/>
          </p:nvPr>
        </p:nvSpPr>
        <p:spPr>
          <a:xfrm>
            <a:off x="677332" y="1498601"/>
            <a:ext cx="3854525" cy="1278468"/>
          </a:xfrm>
        </p:spPr>
        <p:txBody>
          <a:bodyPr anchor="b"/>
          <a:lstStyle>
            <a:lvl1pPr>
              <a:defRPr sz="2000"/>
            </a:lvl1pPr>
          </a:lstStyle>
          <a:p>
            <a:pPr lvl="0"/>
            <a:r>
              <a:rPr lang="en-US"/>
              <a:t>Click to edit Master title style</a:t>
            </a:r>
          </a:p>
        </p:txBody>
      </p:sp>
      <p:sp>
        <p:nvSpPr>
          <p:cNvPr id="3" name="Content Placeholder 2">
            <a:extLst>
              <a:ext uri="{FF2B5EF4-FFF2-40B4-BE49-F238E27FC236}">
                <a16:creationId xmlns:a16="http://schemas.microsoft.com/office/drawing/2014/main" id="{B20CFF7D-FD36-3919-2F1F-9ED38CBA45EC}"/>
              </a:ext>
            </a:extLst>
          </p:cNvPr>
          <p:cNvSpPr txBox="1">
            <a:spLocks noGrp="1"/>
          </p:cNvSpPr>
          <p:nvPr>
            <p:ph idx="1"/>
          </p:nvPr>
        </p:nvSpPr>
        <p:spPr>
          <a:xfrm>
            <a:off x="4760457" y="514926"/>
            <a:ext cx="4513542" cy="552643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54D0DA-8F2E-A976-6C61-0C43FAA946D1}"/>
              </a:ext>
            </a:extLst>
          </p:cNvPr>
          <p:cNvSpPr txBox="1">
            <a:spLocks noGrp="1"/>
          </p:cNvSpPr>
          <p:nvPr>
            <p:ph type="body" idx="2"/>
          </p:nvPr>
        </p:nvSpPr>
        <p:spPr>
          <a:xfrm>
            <a:off x="677332" y="2777069"/>
            <a:ext cx="3854525" cy="2584451"/>
          </a:xfrm>
        </p:spPr>
        <p:txBody>
          <a:bodyPr/>
          <a:lstStyle>
            <a:lvl1pPr marL="0" indent="0">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1D6D9CFC-6028-1220-2DC1-E5B9843040BA}"/>
              </a:ext>
            </a:extLst>
          </p:cNvPr>
          <p:cNvSpPr txBox="1">
            <a:spLocks noGrp="1"/>
          </p:cNvSpPr>
          <p:nvPr>
            <p:ph type="dt" sz="half" idx="7"/>
          </p:nvPr>
        </p:nvSpPr>
        <p:spPr/>
        <p:txBody>
          <a:bodyPr/>
          <a:lstStyle>
            <a:lvl1pPr>
              <a:defRPr/>
            </a:lvl1pPr>
          </a:lstStyle>
          <a:p>
            <a:pPr lvl="0"/>
            <a:fld id="{F856E901-D4FA-4293-8323-36063B4AAD22}" type="datetime1">
              <a:rPr lang="en-GB"/>
              <a:pPr lvl="0"/>
              <a:t>22/02/2025</a:t>
            </a:fld>
            <a:endParaRPr lang="en-GB"/>
          </a:p>
        </p:txBody>
      </p:sp>
      <p:sp>
        <p:nvSpPr>
          <p:cNvPr id="6" name="Footer Placeholder 5">
            <a:extLst>
              <a:ext uri="{FF2B5EF4-FFF2-40B4-BE49-F238E27FC236}">
                <a16:creationId xmlns:a16="http://schemas.microsoft.com/office/drawing/2014/main" id="{4002A08F-8166-0BD1-9D49-E88F5264EB9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21369CF-74AD-C7A8-1B8B-0E86C4A1EAB2}"/>
              </a:ext>
            </a:extLst>
          </p:cNvPr>
          <p:cNvSpPr txBox="1">
            <a:spLocks noGrp="1"/>
          </p:cNvSpPr>
          <p:nvPr>
            <p:ph type="sldNum" sz="quarter" idx="8"/>
          </p:nvPr>
        </p:nvSpPr>
        <p:spPr/>
        <p:txBody>
          <a:bodyPr/>
          <a:lstStyle>
            <a:lvl1pPr>
              <a:defRPr/>
            </a:lvl1pPr>
          </a:lstStyle>
          <a:p>
            <a:pPr lvl="0"/>
            <a:fld id="{A9624FAE-D9C9-45AA-9308-6A2C88499CF2}" type="slidenum">
              <a:t>‹#›</a:t>
            </a:fld>
            <a:endParaRPr lang="en-GB"/>
          </a:p>
        </p:txBody>
      </p:sp>
    </p:spTree>
    <p:extLst>
      <p:ext uri="{BB962C8B-B14F-4D97-AF65-F5344CB8AC3E}">
        <p14:creationId xmlns:p14="http://schemas.microsoft.com/office/powerpoint/2010/main" val="352283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EA61-D42D-C139-3E1D-3674F9D5FB83}"/>
              </a:ext>
            </a:extLst>
          </p:cNvPr>
          <p:cNvSpPr txBox="1">
            <a:spLocks noGrp="1"/>
          </p:cNvSpPr>
          <p:nvPr>
            <p:ph type="title"/>
          </p:nvPr>
        </p:nvSpPr>
        <p:spPr>
          <a:xfrm>
            <a:off x="677332" y="4800600"/>
            <a:ext cx="8596667" cy="566735"/>
          </a:xfrm>
        </p:spPr>
        <p:txBody>
          <a:bodyPr anchor="b"/>
          <a:lstStyle>
            <a:lvl1pPr>
              <a:defRPr sz="2400"/>
            </a:lvl1pPr>
          </a:lstStyle>
          <a:p>
            <a:pPr lvl="0"/>
            <a:r>
              <a:rPr lang="en-US"/>
              <a:t>Click to edit Master title style</a:t>
            </a:r>
          </a:p>
        </p:txBody>
      </p:sp>
      <p:sp>
        <p:nvSpPr>
          <p:cNvPr id="3" name="Picture Placeholder 2">
            <a:extLst>
              <a:ext uri="{FF2B5EF4-FFF2-40B4-BE49-F238E27FC236}">
                <a16:creationId xmlns:a16="http://schemas.microsoft.com/office/drawing/2014/main" id="{EFF3EAB0-BA16-72DC-0F3B-361D290D7F6D}"/>
              </a:ext>
            </a:extLst>
          </p:cNvPr>
          <p:cNvSpPr txBox="1">
            <a:spLocks noGrp="1"/>
          </p:cNvSpPr>
          <p:nvPr>
            <p:ph type="pic" idx="1"/>
          </p:nvPr>
        </p:nvSpPr>
        <p:spPr>
          <a:xfrm>
            <a:off x="677332" y="609603"/>
            <a:ext cx="8596667" cy="3845719"/>
          </a:xfrm>
        </p:spPr>
        <p:txBody>
          <a:bodyPr anchorCtr="1"/>
          <a:lstStyle>
            <a:lvl1pPr marL="0" indent="0" algn="ctr">
              <a:buNone/>
              <a:defRPr sz="1600"/>
            </a:lvl1pPr>
          </a:lstStyle>
          <a:p>
            <a:pPr lvl="0"/>
            <a:r>
              <a:rPr lang="en-US"/>
              <a:t>Click icon to add picture</a:t>
            </a:r>
          </a:p>
        </p:txBody>
      </p:sp>
      <p:sp>
        <p:nvSpPr>
          <p:cNvPr id="4" name="Text Placeholder 3">
            <a:extLst>
              <a:ext uri="{FF2B5EF4-FFF2-40B4-BE49-F238E27FC236}">
                <a16:creationId xmlns:a16="http://schemas.microsoft.com/office/drawing/2014/main" id="{6B090BD9-91B9-CF51-569F-16EF39D0FE2B}"/>
              </a:ext>
            </a:extLst>
          </p:cNvPr>
          <p:cNvSpPr txBox="1">
            <a:spLocks noGrp="1"/>
          </p:cNvSpPr>
          <p:nvPr>
            <p:ph type="body" idx="2"/>
          </p:nvPr>
        </p:nvSpPr>
        <p:spPr>
          <a:xfrm>
            <a:off x="677332" y="5367335"/>
            <a:ext cx="8596667" cy="674022"/>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77F6B993-8EA8-F2CA-8E28-C434DECB04CA}"/>
              </a:ext>
            </a:extLst>
          </p:cNvPr>
          <p:cNvSpPr txBox="1">
            <a:spLocks noGrp="1"/>
          </p:cNvSpPr>
          <p:nvPr>
            <p:ph type="dt" sz="half" idx="7"/>
          </p:nvPr>
        </p:nvSpPr>
        <p:spPr/>
        <p:txBody>
          <a:bodyPr/>
          <a:lstStyle>
            <a:lvl1pPr>
              <a:defRPr/>
            </a:lvl1pPr>
          </a:lstStyle>
          <a:p>
            <a:pPr lvl="0"/>
            <a:fld id="{36DCF30E-9704-4A1F-A2F7-DDDC4D740EDF}" type="datetime1">
              <a:rPr lang="en-GB"/>
              <a:pPr lvl="0"/>
              <a:t>22/02/2025</a:t>
            </a:fld>
            <a:endParaRPr lang="en-GB"/>
          </a:p>
        </p:txBody>
      </p:sp>
      <p:sp>
        <p:nvSpPr>
          <p:cNvPr id="6" name="Footer Placeholder 5">
            <a:extLst>
              <a:ext uri="{FF2B5EF4-FFF2-40B4-BE49-F238E27FC236}">
                <a16:creationId xmlns:a16="http://schemas.microsoft.com/office/drawing/2014/main" id="{02CB8CF6-D9AE-753D-F4E4-09729172934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C0793E9-D1F6-F409-6ABB-51EE013DF809}"/>
              </a:ext>
            </a:extLst>
          </p:cNvPr>
          <p:cNvSpPr txBox="1">
            <a:spLocks noGrp="1"/>
          </p:cNvSpPr>
          <p:nvPr>
            <p:ph type="sldNum" sz="quarter" idx="8"/>
          </p:nvPr>
        </p:nvSpPr>
        <p:spPr/>
        <p:txBody>
          <a:bodyPr/>
          <a:lstStyle>
            <a:lvl1pPr>
              <a:defRPr/>
            </a:lvl1pPr>
          </a:lstStyle>
          <a:p>
            <a:pPr lvl="0"/>
            <a:fld id="{AE28BB8D-E106-4DCD-A410-02665B55692A}" type="slidenum">
              <a:t>‹#›</a:t>
            </a:fld>
            <a:endParaRPr lang="en-GB"/>
          </a:p>
        </p:txBody>
      </p:sp>
    </p:spTree>
    <p:extLst>
      <p:ext uri="{BB962C8B-B14F-4D97-AF65-F5344CB8AC3E}">
        <p14:creationId xmlns:p14="http://schemas.microsoft.com/office/powerpoint/2010/main" val="2546886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3EDBC11A-7104-1054-2D7C-8009E4C84CBE}"/>
              </a:ext>
            </a:extLst>
          </p:cNvPr>
          <p:cNvGrpSpPr/>
          <p:nvPr/>
        </p:nvGrpSpPr>
        <p:grpSpPr>
          <a:xfrm>
            <a:off x="0" y="-8467"/>
            <a:ext cx="12192005" cy="6866467"/>
            <a:chOff x="0" y="-8467"/>
            <a:chExt cx="12192005" cy="6866467"/>
          </a:xfrm>
        </p:grpSpPr>
        <p:cxnSp>
          <p:nvCxnSpPr>
            <p:cNvPr id="3" name="Straight Connector 19">
              <a:extLst>
                <a:ext uri="{FF2B5EF4-FFF2-40B4-BE49-F238E27FC236}">
                  <a16:creationId xmlns:a16="http://schemas.microsoft.com/office/drawing/2014/main" id="{CD764234-C5DB-1D68-C61F-216F32725349}"/>
                </a:ext>
              </a:extLst>
            </p:cNvPr>
            <p:cNvCxnSpPr/>
            <p:nvPr/>
          </p:nvCxnSpPr>
          <p:spPr>
            <a:xfrm>
              <a:off x="9371008" y="0"/>
              <a:ext cx="1219207" cy="6858000"/>
            </a:xfrm>
            <a:prstGeom prst="straightConnector1">
              <a:avLst/>
            </a:prstGeom>
            <a:noFill/>
            <a:ln w="9528" cap="rnd">
              <a:solidFill>
                <a:srgbClr val="BFBFBF"/>
              </a:solidFill>
              <a:prstDash val="solid"/>
              <a:miter/>
            </a:ln>
          </p:spPr>
        </p:cxnSp>
        <p:cxnSp>
          <p:nvCxnSpPr>
            <p:cNvPr id="4" name="Straight Connector 20">
              <a:extLst>
                <a:ext uri="{FF2B5EF4-FFF2-40B4-BE49-F238E27FC236}">
                  <a16:creationId xmlns:a16="http://schemas.microsoft.com/office/drawing/2014/main" id="{1290E773-377A-5C64-BB85-4B3EA89E2038}"/>
                </a:ext>
              </a:extLst>
            </p:cNvPr>
            <p:cNvCxnSpPr/>
            <p:nvPr/>
          </p:nvCxnSpPr>
          <p:spPr>
            <a:xfrm flipH="1">
              <a:off x="7425266" y="3681410"/>
              <a:ext cx="4763557" cy="3176590"/>
            </a:xfrm>
            <a:prstGeom prst="straightConnector1">
              <a:avLst/>
            </a:prstGeom>
            <a:noFill/>
            <a:ln w="9528" cap="rnd">
              <a:solidFill>
                <a:srgbClr val="D9D9D9"/>
              </a:solidFill>
              <a:prstDash val="solid"/>
              <a:miter/>
            </a:ln>
          </p:spPr>
        </p:cxnSp>
        <p:sp>
          <p:nvSpPr>
            <p:cNvPr id="5" name="Rectangle 23">
              <a:extLst>
                <a:ext uri="{FF2B5EF4-FFF2-40B4-BE49-F238E27FC236}">
                  <a16:creationId xmlns:a16="http://schemas.microsoft.com/office/drawing/2014/main" id="{15A40C3D-62EE-C2D8-6307-D3CDAE658D03}"/>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90C226">
                <a:alpha val="3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Rectangle 25">
              <a:extLst>
                <a:ext uri="{FF2B5EF4-FFF2-40B4-BE49-F238E27FC236}">
                  <a16:creationId xmlns:a16="http://schemas.microsoft.com/office/drawing/2014/main" id="{35C4B2E4-5284-5C67-07A7-EE590A0A8B22}"/>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90C226">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Isosceles Triangle 23">
              <a:extLst>
                <a:ext uri="{FF2B5EF4-FFF2-40B4-BE49-F238E27FC236}">
                  <a16:creationId xmlns:a16="http://schemas.microsoft.com/office/drawing/2014/main" id="{C0F4DA86-6DE3-B549-5C01-98B9C6293AEF}"/>
                </a:ext>
              </a:extLst>
            </p:cNvPr>
            <p:cNvSpPr/>
            <p:nvPr/>
          </p:nvSpPr>
          <p:spPr>
            <a:xfrm>
              <a:off x="8932334" y="3047996"/>
              <a:ext cx="3259671" cy="3810003"/>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54A021">
                <a:alpha val="72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27">
              <a:extLst>
                <a:ext uri="{FF2B5EF4-FFF2-40B4-BE49-F238E27FC236}">
                  <a16:creationId xmlns:a16="http://schemas.microsoft.com/office/drawing/2014/main" id="{821B3972-CDE4-10EC-6F1A-1EBA497F75FD}"/>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3F7819">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Rectangle 28">
              <a:extLst>
                <a:ext uri="{FF2B5EF4-FFF2-40B4-BE49-F238E27FC236}">
                  <a16:creationId xmlns:a16="http://schemas.microsoft.com/office/drawing/2014/main" id="{011C8E2C-B2DE-6C9D-1A7C-FCBF219CD231}"/>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C0E474">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Rectangle 29">
              <a:extLst>
                <a:ext uri="{FF2B5EF4-FFF2-40B4-BE49-F238E27FC236}">
                  <a16:creationId xmlns:a16="http://schemas.microsoft.com/office/drawing/2014/main" id="{87DB65B7-0034-B960-F29E-D2E17D7CD3FC}"/>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90C226">
                <a:alpha val="6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Isosceles Triangle 27">
              <a:extLst>
                <a:ext uri="{FF2B5EF4-FFF2-40B4-BE49-F238E27FC236}">
                  <a16:creationId xmlns:a16="http://schemas.microsoft.com/office/drawing/2014/main" id="{11EB180A-071C-CCCE-50AA-299578216B26}"/>
                </a:ext>
              </a:extLst>
            </p:cNvPr>
            <p:cNvSpPr/>
            <p:nvPr/>
          </p:nvSpPr>
          <p:spPr>
            <a:xfrm>
              <a:off x="10371664" y="3589870"/>
              <a:ext cx="1817159" cy="3268129"/>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90C226">
                <a:alpha val="8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Isosceles Triangle 28">
              <a:extLst>
                <a:ext uri="{FF2B5EF4-FFF2-40B4-BE49-F238E27FC236}">
                  <a16:creationId xmlns:a16="http://schemas.microsoft.com/office/drawing/2014/main" id="{A954E22F-7EC8-1510-D555-91543653D71D}"/>
                </a:ext>
              </a:extLst>
            </p:cNvPr>
            <p:cNvSpPr/>
            <p:nvPr/>
          </p:nvSpPr>
          <p:spPr>
            <a:xfrm>
              <a:off x="0" y="4013201"/>
              <a:ext cx="448732" cy="2844798"/>
            </a:xfrm>
            <a:custGeom>
              <a:avLst/>
              <a:gdLst>
                <a:gd name="f0" fmla="val 10800000"/>
                <a:gd name="f1" fmla="val 5400000"/>
                <a:gd name="f2" fmla="val 180"/>
                <a:gd name="f3" fmla="val w"/>
                <a:gd name="f4" fmla="val h"/>
                <a:gd name="f5" fmla="val ss"/>
                <a:gd name="f6" fmla="val 0"/>
                <a:gd name="f7" fmla="+- 0 0 -360"/>
                <a:gd name="f8" fmla="+- 0 0 -270"/>
                <a:gd name="f9" fmla="+- 0 0 -180"/>
                <a:gd name="f10" fmla="+- 0 0 -90"/>
                <a:gd name="f11" fmla="abs f3"/>
                <a:gd name="f12" fmla="abs f4"/>
                <a:gd name="f13" fmla="abs f5"/>
                <a:gd name="f14" fmla="*/ f7 f0 1"/>
                <a:gd name="f15" fmla="*/ f8 f0 1"/>
                <a:gd name="f16" fmla="*/ f9 f0 1"/>
                <a:gd name="f17" fmla="*/ f10 f0 1"/>
                <a:gd name="f18" fmla="?: f11 f3 1"/>
                <a:gd name="f19" fmla="?: f12 f4 1"/>
                <a:gd name="f20" fmla="?: f13 f5 1"/>
                <a:gd name="f21" fmla="*/ f14 1 f2"/>
                <a:gd name="f22" fmla="*/ f15 1 f2"/>
                <a:gd name="f23" fmla="*/ f16 1 f2"/>
                <a:gd name="f24" fmla="*/ f17 1 f2"/>
                <a:gd name="f25" fmla="*/ f18 1 21600"/>
                <a:gd name="f26" fmla="*/ f19 1 21600"/>
                <a:gd name="f27" fmla="*/ 21600 f18 1"/>
                <a:gd name="f28" fmla="*/ 21600 f19 1"/>
                <a:gd name="f29" fmla="+- f21 0 f1"/>
                <a:gd name="f30" fmla="+- f22 0 f1"/>
                <a:gd name="f31" fmla="+- f23 0 f1"/>
                <a:gd name="f32" fmla="+- f24 0 f1"/>
                <a:gd name="f33" fmla="min f26 f25"/>
                <a:gd name="f34" fmla="*/ f27 1 f20"/>
                <a:gd name="f35" fmla="*/ f28 1 f20"/>
                <a:gd name="f36" fmla="val f34"/>
                <a:gd name="f37" fmla="val f35"/>
                <a:gd name="f38" fmla="*/ f6 f33 1"/>
                <a:gd name="f39" fmla="+- f37 0 f6"/>
                <a:gd name="f40" fmla="+- f36 0 f6"/>
                <a:gd name="f41" fmla="*/ f37 f33 1"/>
                <a:gd name="f42" fmla="*/ f36 f33 1"/>
                <a:gd name="f43" fmla="*/ f39 1 2"/>
                <a:gd name="f44" fmla="*/ f40 1 2"/>
                <a:gd name="f45" fmla="*/ f40 f6 1"/>
                <a:gd name="f46" fmla="+- f6 f43 0"/>
                <a:gd name="f47" fmla="*/ f45 1 200000"/>
                <a:gd name="f48" fmla="*/ f45 1 100000"/>
                <a:gd name="f49" fmla="+- f47 f44 0"/>
                <a:gd name="f50" fmla="*/ f47 f33 1"/>
                <a:gd name="f51" fmla="*/ f46 f33 1"/>
                <a:gd name="f52" fmla="*/ f48 f33 1"/>
                <a:gd name="f53" fmla="*/ f49 f33 1"/>
              </a:gdLst>
              <a:ahLst/>
              <a:cxnLst>
                <a:cxn ang="3cd4">
                  <a:pos x="hc" y="t"/>
                </a:cxn>
                <a:cxn ang="0">
                  <a:pos x="r" y="vc"/>
                </a:cxn>
                <a:cxn ang="cd4">
                  <a:pos x="hc" y="b"/>
                </a:cxn>
                <a:cxn ang="cd2">
                  <a:pos x="l" y="vc"/>
                </a:cxn>
                <a:cxn ang="f29">
                  <a:pos x="f52" y="f38"/>
                </a:cxn>
                <a:cxn ang="f30">
                  <a:pos x="f50" y="f51"/>
                </a:cxn>
                <a:cxn ang="f31">
                  <a:pos x="f38" y="f41"/>
                </a:cxn>
                <a:cxn ang="f31">
                  <a:pos x="f52" y="f41"/>
                </a:cxn>
                <a:cxn ang="f31">
                  <a:pos x="f42" y="f41"/>
                </a:cxn>
                <a:cxn ang="f32">
                  <a:pos x="f53" y="f51"/>
                </a:cxn>
              </a:cxnLst>
              <a:rect l="f50" t="f51" r="f53" b="f41"/>
              <a:pathLst>
                <a:path>
                  <a:moveTo>
                    <a:pt x="f38" y="f41"/>
                  </a:moveTo>
                  <a:lnTo>
                    <a:pt x="f52" y="f38"/>
                  </a:lnTo>
                  <a:lnTo>
                    <a:pt x="f42" y="f41"/>
                  </a:lnTo>
                  <a:close/>
                </a:path>
              </a:pathLst>
            </a:custGeom>
            <a:solidFill>
              <a:srgbClr val="90C226">
                <a:alpha val="8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sp>
        <p:nvSpPr>
          <p:cNvPr id="13" name="Title Placeholder 1">
            <a:extLst>
              <a:ext uri="{FF2B5EF4-FFF2-40B4-BE49-F238E27FC236}">
                <a16:creationId xmlns:a16="http://schemas.microsoft.com/office/drawing/2014/main" id="{7F966E74-F8C7-394B-B600-86DB8E811FF2}"/>
              </a:ext>
            </a:extLst>
          </p:cNvPr>
          <p:cNvSpPr txBox="1">
            <a:spLocks noGrp="1"/>
          </p:cNvSpPr>
          <p:nvPr>
            <p:ph type="title"/>
          </p:nvPr>
        </p:nvSpPr>
        <p:spPr>
          <a:xfrm>
            <a:off x="677332" y="609603"/>
            <a:ext cx="8596667" cy="1320795"/>
          </a:xfrm>
          <a:prstGeom prst="rect">
            <a:avLst/>
          </a:prstGeom>
          <a:noFill/>
          <a:ln>
            <a:noFill/>
          </a:ln>
        </p:spPr>
        <p:txBody>
          <a:bodyPr vert="horz" wrap="square" lIns="91440" tIns="45720" rIns="91440" bIns="45720" anchor="t" anchorCtr="0" compatLnSpc="1">
            <a:normAutofit/>
          </a:bodyPr>
          <a:lstStyle/>
          <a:p>
            <a:pPr lvl="0"/>
            <a:r>
              <a:rPr lang="en-US"/>
              <a:t>Click to edit Master title style</a:t>
            </a:r>
          </a:p>
        </p:txBody>
      </p:sp>
      <p:sp>
        <p:nvSpPr>
          <p:cNvPr id="14" name="Text Placeholder 2">
            <a:extLst>
              <a:ext uri="{FF2B5EF4-FFF2-40B4-BE49-F238E27FC236}">
                <a16:creationId xmlns:a16="http://schemas.microsoft.com/office/drawing/2014/main" id="{89ECF63F-FE40-1D79-35DA-0905D1ED44F1}"/>
              </a:ext>
            </a:extLst>
          </p:cNvPr>
          <p:cNvSpPr txBox="1">
            <a:spLocks noGrp="1"/>
          </p:cNvSpPr>
          <p:nvPr>
            <p:ph type="body" idx="1"/>
          </p:nvPr>
        </p:nvSpPr>
        <p:spPr>
          <a:xfrm>
            <a:off x="677332" y="2160590"/>
            <a:ext cx="8596667" cy="388076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02FA0DED-2E9F-93CD-7152-AA4EBA20267A}"/>
              </a:ext>
            </a:extLst>
          </p:cNvPr>
          <p:cNvSpPr txBox="1">
            <a:spLocks noGrp="1"/>
          </p:cNvSpPr>
          <p:nvPr>
            <p:ph type="dt" sz="half" idx="2"/>
          </p:nvPr>
        </p:nvSpPr>
        <p:spPr>
          <a:xfrm>
            <a:off x="7205133" y="6041358"/>
            <a:ext cx="91194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900" b="0" i="0" u="none" strike="noStrike" kern="1200" cap="none" spc="0" baseline="0">
                <a:solidFill>
                  <a:srgbClr val="898989"/>
                </a:solidFill>
                <a:uFillTx/>
                <a:latin typeface="Trebuchet MS"/>
              </a:defRPr>
            </a:lvl1pPr>
          </a:lstStyle>
          <a:p>
            <a:pPr lvl="0"/>
            <a:fld id="{44AB9333-4F3A-47EF-8BAB-64C08DBD51CD}" type="datetime1">
              <a:rPr lang="en-GB"/>
              <a:pPr lvl="0"/>
              <a:t>22/02/2025</a:t>
            </a:fld>
            <a:endParaRPr lang="en-GB"/>
          </a:p>
        </p:txBody>
      </p:sp>
      <p:sp>
        <p:nvSpPr>
          <p:cNvPr id="16" name="Footer Placeholder 4">
            <a:extLst>
              <a:ext uri="{FF2B5EF4-FFF2-40B4-BE49-F238E27FC236}">
                <a16:creationId xmlns:a16="http://schemas.microsoft.com/office/drawing/2014/main" id="{B5271E4E-4FA3-9409-2FB1-1B530EC80CE6}"/>
              </a:ext>
            </a:extLst>
          </p:cNvPr>
          <p:cNvSpPr txBox="1">
            <a:spLocks noGrp="1"/>
          </p:cNvSpPr>
          <p:nvPr>
            <p:ph type="ftr" sz="quarter" idx="3"/>
          </p:nvPr>
        </p:nvSpPr>
        <p:spPr>
          <a:xfrm>
            <a:off x="677332" y="6041358"/>
            <a:ext cx="629760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898989"/>
                </a:solidFill>
                <a:uFillTx/>
                <a:latin typeface="Trebuchet MS"/>
              </a:defRPr>
            </a:lvl1pPr>
          </a:lstStyle>
          <a:p>
            <a:pPr lvl="0"/>
            <a:endParaRPr lang="en-GB"/>
          </a:p>
        </p:txBody>
      </p:sp>
      <p:sp>
        <p:nvSpPr>
          <p:cNvPr id="17" name="Slide Number Placeholder 5">
            <a:extLst>
              <a:ext uri="{FF2B5EF4-FFF2-40B4-BE49-F238E27FC236}">
                <a16:creationId xmlns:a16="http://schemas.microsoft.com/office/drawing/2014/main" id="{9780EF77-0490-D3C5-F35F-F3FF268D85FE}"/>
              </a:ext>
            </a:extLst>
          </p:cNvPr>
          <p:cNvSpPr txBox="1">
            <a:spLocks noGrp="1"/>
          </p:cNvSpPr>
          <p:nvPr>
            <p:ph type="sldNum" sz="quarter" idx="4"/>
          </p:nvPr>
        </p:nvSpPr>
        <p:spPr>
          <a:xfrm>
            <a:off x="8590659" y="6041358"/>
            <a:ext cx="68334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900" b="0" i="0" u="none" strike="noStrike" kern="1200" cap="none" spc="0" baseline="0">
                <a:solidFill>
                  <a:srgbClr val="90C226"/>
                </a:solidFill>
                <a:uFillTx/>
                <a:latin typeface="Trebuchet MS"/>
              </a:defRPr>
            </a:lvl1pPr>
          </a:lstStyle>
          <a:p>
            <a:pPr lvl="0"/>
            <a:fld id="{1B7A6BAB-43FA-4245-B673-36724DF5DC6C}"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marL="0" marR="0" lvl="0" indent="0" algn="l" defTabSz="457200" rtl="0" fontAlgn="auto" hangingPunct="1">
        <a:lnSpc>
          <a:spcPct val="100000"/>
        </a:lnSpc>
        <a:spcBef>
          <a:spcPts val="0"/>
        </a:spcBef>
        <a:spcAft>
          <a:spcPts val="0"/>
        </a:spcAft>
        <a:buNone/>
        <a:tabLst/>
        <a:defRPr lang="en-US" sz="3600" b="0" i="0" u="none" strike="noStrike" kern="1200" cap="none" spc="0" baseline="0">
          <a:solidFill>
            <a:srgbClr val="90C226"/>
          </a:solidFill>
          <a:uFillTx/>
          <a:latin typeface="Trebuchet MS"/>
        </a:defRPr>
      </a:lvl1pPr>
    </p:titleStyle>
    <p:bodyStyle>
      <a:lvl1pPr marL="342900" marR="0" lvl="0" indent="-342900" algn="l" defTabSz="457200" rtl="0" fontAlgn="auto" hangingPunct="1">
        <a:lnSpc>
          <a:spcPct val="100000"/>
        </a:lnSpc>
        <a:spcBef>
          <a:spcPts val="1000"/>
        </a:spcBef>
        <a:spcAft>
          <a:spcPts val="0"/>
        </a:spcAft>
        <a:buClr>
          <a:srgbClr val="90C226"/>
        </a:buClr>
        <a:buSzPct val="80000"/>
        <a:buFont typeface="Wingdings 3"/>
        <a:buChar char=""/>
        <a:tabLst/>
        <a:defRPr lang="en-US" sz="1800" b="0" i="0" u="none" strike="noStrike" kern="1200" cap="none" spc="0" baseline="0">
          <a:solidFill>
            <a:srgbClr val="404040"/>
          </a:solidFill>
          <a:uFillTx/>
          <a:latin typeface="Trebuchet MS"/>
        </a:defRPr>
      </a:lvl1pPr>
      <a:lvl2pPr marL="742950" marR="0" lvl="1" indent="-285750" algn="l" defTabSz="457200" rtl="0" fontAlgn="auto" hangingPunct="1">
        <a:lnSpc>
          <a:spcPct val="100000"/>
        </a:lnSpc>
        <a:spcBef>
          <a:spcPts val="1000"/>
        </a:spcBef>
        <a:spcAft>
          <a:spcPts val="0"/>
        </a:spcAft>
        <a:buClr>
          <a:srgbClr val="90C226"/>
        </a:buClr>
        <a:buSzPct val="80000"/>
        <a:buFont typeface="Wingdings 3"/>
        <a:buChar char=""/>
        <a:tabLst/>
        <a:defRPr lang="en-US" sz="1600" b="0" i="0" u="none" strike="noStrike" kern="1200" cap="none" spc="0" baseline="0">
          <a:solidFill>
            <a:srgbClr val="404040"/>
          </a:solidFill>
          <a:uFillTx/>
          <a:latin typeface="Trebuchet MS"/>
        </a:defRPr>
      </a:lvl2pPr>
      <a:lvl3pPr marL="1143000" marR="0" lvl="2"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400" b="0" i="0" u="none" strike="noStrike" kern="1200" cap="none" spc="0" baseline="0">
          <a:solidFill>
            <a:srgbClr val="404040"/>
          </a:solidFill>
          <a:uFillTx/>
          <a:latin typeface="Trebuchet MS"/>
        </a:defRPr>
      </a:lvl3pPr>
      <a:lvl4pPr marL="1600200" marR="0" lvl="3"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200" b="0" i="0" u="none" strike="noStrike" kern="1200" cap="none" spc="0" baseline="0">
          <a:solidFill>
            <a:srgbClr val="404040"/>
          </a:solidFill>
          <a:uFillTx/>
          <a:latin typeface="Trebuchet MS"/>
        </a:defRPr>
      </a:lvl4pPr>
      <a:lvl5pPr marL="2057400" marR="0" lvl="4"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200" b="0" i="0" u="none" strike="noStrike" kern="1200" cap="none" spc="0" baseline="0">
          <a:solidFill>
            <a:srgbClr val="404040"/>
          </a:solidFill>
          <a:uFillTx/>
          <a:latin typeface="Trebuchet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C5A06608-DDDD-C09D-15AC-BACDE0D2913D}"/>
              </a:ext>
            </a:extLst>
          </p:cNvPr>
          <p:cNvGrpSpPr/>
          <p:nvPr/>
        </p:nvGrpSpPr>
        <p:grpSpPr>
          <a:xfrm>
            <a:off x="0" y="-8467"/>
            <a:ext cx="12192005" cy="6866467"/>
            <a:chOff x="0" y="-8467"/>
            <a:chExt cx="12192005" cy="6866467"/>
          </a:xfrm>
        </p:grpSpPr>
        <p:cxnSp>
          <p:nvCxnSpPr>
            <p:cNvPr id="3" name="Straight Connector 19">
              <a:extLst>
                <a:ext uri="{FF2B5EF4-FFF2-40B4-BE49-F238E27FC236}">
                  <a16:creationId xmlns:a16="http://schemas.microsoft.com/office/drawing/2014/main" id="{39663AE9-6466-C818-2904-6974786F9F13}"/>
                </a:ext>
              </a:extLst>
            </p:cNvPr>
            <p:cNvCxnSpPr/>
            <p:nvPr/>
          </p:nvCxnSpPr>
          <p:spPr>
            <a:xfrm>
              <a:off x="9371008" y="0"/>
              <a:ext cx="1219207" cy="6858000"/>
            </a:xfrm>
            <a:prstGeom prst="straightConnector1">
              <a:avLst/>
            </a:prstGeom>
            <a:noFill/>
            <a:ln w="9528" cap="rnd">
              <a:solidFill>
                <a:srgbClr val="BFBFBF"/>
              </a:solidFill>
              <a:prstDash val="solid"/>
              <a:miter/>
            </a:ln>
          </p:spPr>
        </p:cxnSp>
        <p:cxnSp>
          <p:nvCxnSpPr>
            <p:cNvPr id="4" name="Straight Connector 20">
              <a:extLst>
                <a:ext uri="{FF2B5EF4-FFF2-40B4-BE49-F238E27FC236}">
                  <a16:creationId xmlns:a16="http://schemas.microsoft.com/office/drawing/2014/main" id="{A19BEF94-0EEF-B7CE-BA04-804D1CD51DB7}"/>
                </a:ext>
              </a:extLst>
            </p:cNvPr>
            <p:cNvCxnSpPr/>
            <p:nvPr/>
          </p:nvCxnSpPr>
          <p:spPr>
            <a:xfrm flipH="1">
              <a:off x="7425266" y="3681410"/>
              <a:ext cx="4763557" cy="3176590"/>
            </a:xfrm>
            <a:prstGeom prst="straightConnector1">
              <a:avLst/>
            </a:prstGeom>
            <a:noFill/>
            <a:ln w="9528" cap="rnd">
              <a:solidFill>
                <a:srgbClr val="D9D9D9"/>
              </a:solidFill>
              <a:prstDash val="solid"/>
              <a:miter/>
            </a:ln>
          </p:spPr>
        </p:cxnSp>
        <p:sp>
          <p:nvSpPr>
            <p:cNvPr id="5" name="Rectangle 23">
              <a:extLst>
                <a:ext uri="{FF2B5EF4-FFF2-40B4-BE49-F238E27FC236}">
                  <a16:creationId xmlns:a16="http://schemas.microsoft.com/office/drawing/2014/main" id="{FFFD721A-C6EE-08B4-DAF3-F160661076C6}"/>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90C226">
                <a:alpha val="3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Rectangle 25">
              <a:extLst>
                <a:ext uri="{FF2B5EF4-FFF2-40B4-BE49-F238E27FC236}">
                  <a16:creationId xmlns:a16="http://schemas.microsoft.com/office/drawing/2014/main" id="{D3556937-AC26-5B7C-766E-4EABAF6AC312}"/>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90C226">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Isosceles Triangle 23">
              <a:extLst>
                <a:ext uri="{FF2B5EF4-FFF2-40B4-BE49-F238E27FC236}">
                  <a16:creationId xmlns:a16="http://schemas.microsoft.com/office/drawing/2014/main" id="{10EB0662-2624-223B-7ED0-6F170E6DE8A4}"/>
                </a:ext>
              </a:extLst>
            </p:cNvPr>
            <p:cNvSpPr/>
            <p:nvPr/>
          </p:nvSpPr>
          <p:spPr>
            <a:xfrm>
              <a:off x="8932334" y="3047996"/>
              <a:ext cx="3259671" cy="3810003"/>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54A021">
                <a:alpha val="72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27">
              <a:extLst>
                <a:ext uri="{FF2B5EF4-FFF2-40B4-BE49-F238E27FC236}">
                  <a16:creationId xmlns:a16="http://schemas.microsoft.com/office/drawing/2014/main" id="{61CA2CB4-FD2E-AAA6-F146-E6971F12C0BF}"/>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3F7819">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Rectangle 28">
              <a:extLst>
                <a:ext uri="{FF2B5EF4-FFF2-40B4-BE49-F238E27FC236}">
                  <a16:creationId xmlns:a16="http://schemas.microsoft.com/office/drawing/2014/main" id="{CC7D2E84-64EB-BA14-7B4B-A3A309CB2FD7}"/>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C0E474">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Rectangle 29">
              <a:extLst>
                <a:ext uri="{FF2B5EF4-FFF2-40B4-BE49-F238E27FC236}">
                  <a16:creationId xmlns:a16="http://schemas.microsoft.com/office/drawing/2014/main" id="{C8BDF481-83C1-9055-B526-DADD5718D8D4}"/>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90C226">
                <a:alpha val="6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Isosceles Triangle 27">
              <a:extLst>
                <a:ext uri="{FF2B5EF4-FFF2-40B4-BE49-F238E27FC236}">
                  <a16:creationId xmlns:a16="http://schemas.microsoft.com/office/drawing/2014/main" id="{8610CD1C-AF76-ACF5-788F-5A1EE3356B32}"/>
                </a:ext>
              </a:extLst>
            </p:cNvPr>
            <p:cNvSpPr/>
            <p:nvPr/>
          </p:nvSpPr>
          <p:spPr>
            <a:xfrm>
              <a:off x="10371664" y="3589870"/>
              <a:ext cx="1817159" cy="3268129"/>
            </a:xfrm>
            <a:custGeom>
              <a:avLst/>
              <a:gdLst>
                <a:gd name="f0" fmla="val 10800000"/>
                <a:gd name="f1" fmla="val 5400000"/>
                <a:gd name="f2" fmla="val 180"/>
                <a:gd name="f3" fmla="val w"/>
                <a:gd name="f4" fmla="val h"/>
                <a:gd name="f5" fmla="val ss"/>
                <a:gd name="f6" fmla="val 0"/>
                <a:gd name="f7" fmla="val 10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90C226">
                <a:alpha val="8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Isosceles Triangle 28">
              <a:extLst>
                <a:ext uri="{FF2B5EF4-FFF2-40B4-BE49-F238E27FC236}">
                  <a16:creationId xmlns:a16="http://schemas.microsoft.com/office/drawing/2014/main" id="{D293774E-A196-D1F1-A1A7-ABEB589216CF}"/>
                </a:ext>
              </a:extLst>
            </p:cNvPr>
            <p:cNvSpPr/>
            <p:nvPr/>
          </p:nvSpPr>
          <p:spPr>
            <a:xfrm>
              <a:off x="0" y="4013201"/>
              <a:ext cx="448732" cy="2844798"/>
            </a:xfrm>
            <a:custGeom>
              <a:avLst/>
              <a:gdLst>
                <a:gd name="f0" fmla="val 10800000"/>
                <a:gd name="f1" fmla="val 5400000"/>
                <a:gd name="f2" fmla="val 180"/>
                <a:gd name="f3" fmla="val w"/>
                <a:gd name="f4" fmla="val h"/>
                <a:gd name="f5" fmla="val ss"/>
                <a:gd name="f6" fmla="val 0"/>
                <a:gd name="f7" fmla="+- 0 0 -360"/>
                <a:gd name="f8" fmla="+- 0 0 -270"/>
                <a:gd name="f9" fmla="+- 0 0 -180"/>
                <a:gd name="f10" fmla="+- 0 0 -90"/>
                <a:gd name="f11" fmla="abs f3"/>
                <a:gd name="f12" fmla="abs f4"/>
                <a:gd name="f13" fmla="abs f5"/>
                <a:gd name="f14" fmla="*/ f7 f0 1"/>
                <a:gd name="f15" fmla="*/ f8 f0 1"/>
                <a:gd name="f16" fmla="*/ f9 f0 1"/>
                <a:gd name="f17" fmla="*/ f10 f0 1"/>
                <a:gd name="f18" fmla="?: f11 f3 1"/>
                <a:gd name="f19" fmla="?: f12 f4 1"/>
                <a:gd name="f20" fmla="?: f13 f5 1"/>
                <a:gd name="f21" fmla="*/ f14 1 f2"/>
                <a:gd name="f22" fmla="*/ f15 1 f2"/>
                <a:gd name="f23" fmla="*/ f16 1 f2"/>
                <a:gd name="f24" fmla="*/ f17 1 f2"/>
                <a:gd name="f25" fmla="*/ f18 1 21600"/>
                <a:gd name="f26" fmla="*/ f19 1 21600"/>
                <a:gd name="f27" fmla="*/ 21600 f18 1"/>
                <a:gd name="f28" fmla="*/ 21600 f19 1"/>
                <a:gd name="f29" fmla="+- f21 0 f1"/>
                <a:gd name="f30" fmla="+- f22 0 f1"/>
                <a:gd name="f31" fmla="+- f23 0 f1"/>
                <a:gd name="f32" fmla="+- f24 0 f1"/>
                <a:gd name="f33" fmla="min f26 f25"/>
                <a:gd name="f34" fmla="*/ f27 1 f20"/>
                <a:gd name="f35" fmla="*/ f28 1 f20"/>
                <a:gd name="f36" fmla="val f34"/>
                <a:gd name="f37" fmla="val f35"/>
                <a:gd name="f38" fmla="*/ f6 f33 1"/>
                <a:gd name="f39" fmla="+- f37 0 f6"/>
                <a:gd name="f40" fmla="+- f36 0 f6"/>
                <a:gd name="f41" fmla="*/ f37 f33 1"/>
                <a:gd name="f42" fmla="*/ f36 f33 1"/>
                <a:gd name="f43" fmla="*/ f39 1 2"/>
                <a:gd name="f44" fmla="*/ f40 1 2"/>
                <a:gd name="f45" fmla="*/ f40 f6 1"/>
                <a:gd name="f46" fmla="+- f6 f43 0"/>
                <a:gd name="f47" fmla="*/ f45 1 200000"/>
                <a:gd name="f48" fmla="*/ f45 1 100000"/>
                <a:gd name="f49" fmla="+- f47 f44 0"/>
                <a:gd name="f50" fmla="*/ f47 f33 1"/>
                <a:gd name="f51" fmla="*/ f46 f33 1"/>
                <a:gd name="f52" fmla="*/ f48 f33 1"/>
                <a:gd name="f53" fmla="*/ f49 f33 1"/>
              </a:gdLst>
              <a:ahLst/>
              <a:cxnLst>
                <a:cxn ang="3cd4">
                  <a:pos x="hc" y="t"/>
                </a:cxn>
                <a:cxn ang="0">
                  <a:pos x="r" y="vc"/>
                </a:cxn>
                <a:cxn ang="cd4">
                  <a:pos x="hc" y="b"/>
                </a:cxn>
                <a:cxn ang="cd2">
                  <a:pos x="l" y="vc"/>
                </a:cxn>
                <a:cxn ang="f29">
                  <a:pos x="f52" y="f38"/>
                </a:cxn>
                <a:cxn ang="f30">
                  <a:pos x="f50" y="f51"/>
                </a:cxn>
                <a:cxn ang="f31">
                  <a:pos x="f38" y="f41"/>
                </a:cxn>
                <a:cxn ang="f31">
                  <a:pos x="f52" y="f41"/>
                </a:cxn>
                <a:cxn ang="f31">
                  <a:pos x="f42" y="f41"/>
                </a:cxn>
                <a:cxn ang="f32">
                  <a:pos x="f53" y="f51"/>
                </a:cxn>
              </a:cxnLst>
              <a:rect l="f50" t="f51" r="f53" b="f41"/>
              <a:pathLst>
                <a:path>
                  <a:moveTo>
                    <a:pt x="f38" y="f41"/>
                  </a:moveTo>
                  <a:lnTo>
                    <a:pt x="f52" y="f38"/>
                  </a:lnTo>
                  <a:lnTo>
                    <a:pt x="f42" y="f41"/>
                  </a:lnTo>
                  <a:close/>
                </a:path>
              </a:pathLst>
            </a:custGeom>
            <a:solidFill>
              <a:srgbClr val="90C226">
                <a:alpha val="8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sp>
        <p:nvSpPr>
          <p:cNvPr id="13" name="Title Placeholder 1">
            <a:extLst>
              <a:ext uri="{FF2B5EF4-FFF2-40B4-BE49-F238E27FC236}">
                <a16:creationId xmlns:a16="http://schemas.microsoft.com/office/drawing/2014/main" id="{81AEFDB6-2DAF-F3FF-FFBD-8E75CC8C73E7}"/>
              </a:ext>
            </a:extLst>
          </p:cNvPr>
          <p:cNvSpPr txBox="1">
            <a:spLocks noGrp="1"/>
          </p:cNvSpPr>
          <p:nvPr>
            <p:ph type="title"/>
          </p:nvPr>
        </p:nvSpPr>
        <p:spPr>
          <a:xfrm>
            <a:off x="677332" y="609603"/>
            <a:ext cx="8596667" cy="1320795"/>
          </a:xfrm>
          <a:prstGeom prst="rect">
            <a:avLst/>
          </a:prstGeom>
          <a:noFill/>
          <a:ln>
            <a:noFill/>
          </a:ln>
        </p:spPr>
        <p:txBody>
          <a:bodyPr vert="horz" wrap="square" lIns="91440" tIns="45720" rIns="91440" bIns="45720" anchor="t" anchorCtr="0" compatLnSpc="1">
            <a:normAutofit/>
          </a:bodyPr>
          <a:lstStyle/>
          <a:p>
            <a:pPr lvl="0"/>
            <a:r>
              <a:rPr lang="en-US"/>
              <a:t>Click to edit Master title style</a:t>
            </a:r>
          </a:p>
        </p:txBody>
      </p:sp>
      <p:sp>
        <p:nvSpPr>
          <p:cNvPr id="14" name="Text Placeholder 2">
            <a:extLst>
              <a:ext uri="{FF2B5EF4-FFF2-40B4-BE49-F238E27FC236}">
                <a16:creationId xmlns:a16="http://schemas.microsoft.com/office/drawing/2014/main" id="{395821AA-A28A-68F4-7FD5-E3F807D4100F}"/>
              </a:ext>
            </a:extLst>
          </p:cNvPr>
          <p:cNvSpPr txBox="1">
            <a:spLocks noGrp="1"/>
          </p:cNvSpPr>
          <p:nvPr>
            <p:ph type="body" idx="1"/>
          </p:nvPr>
        </p:nvSpPr>
        <p:spPr>
          <a:xfrm>
            <a:off x="677332" y="2160590"/>
            <a:ext cx="8596667" cy="388076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C1D572DA-19C4-A114-9955-15242DA1F96C}"/>
              </a:ext>
            </a:extLst>
          </p:cNvPr>
          <p:cNvSpPr txBox="1">
            <a:spLocks noGrp="1"/>
          </p:cNvSpPr>
          <p:nvPr>
            <p:ph type="dt" sz="half" idx="2"/>
          </p:nvPr>
        </p:nvSpPr>
        <p:spPr>
          <a:xfrm>
            <a:off x="7205133" y="6041358"/>
            <a:ext cx="91194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l-GR" sz="900" b="0" i="0" u="none" strike="noStrike" kern="1200" cap="none" spc="0" baseline="0">
                <a:solidFill>
                  <a:srgbClr val="898989"/>
                </a:solidFill>
                <a:uFillTx/>
                <a:latin typeface="Trebuchet MS"/>
              </a:defRPr>
            </a:lvl1pPr>
          </a:lstStyle>
          <a:p>
            <a:pPr lvl="0"/>
            <a:fld id="{739A7FF9-6D0C-4E1F-8EBD-0A48850C1A1E}" type="datetime1">
              <a:rPr lang="el-GR"/>
              <a:pPr lvl="0"/>
              <a:t>22/2/2025</a:t>
            </a:fld>
            <a:endParaRPr lang="el-GR"/>
          </a:p>
        </p:txBody>
      </p:sp>
      <p:sp>
        <p:nvSpPr>
          <p:cNvPr id="16" name="Footer Placeholder 4">
            <a:extLst>
              <a:ext uri="{FF2B5EF4-FFF2-40B4-BE49-F238E27FC236}">
                <a16:creationId xmlns:a16="http://schemas.microsoft.com/office/drawing/2014/main" id="{7694DD66-B7EA-716C-1318-7559DCB4627F}"/>
              </a:ext>
            </a:extLst>
          </p:cNvPr>
          <p:cNvSpPr txBox="1">
            <a:spLocks noGrp="1"/>
          </p:cNvSpPr>
          <p:nvPr>
            <p:ph type="ftr" sz="quarter" idx="3"/>
          </p:nvPr>
        </p:nvSpPr>
        <p:spPr>
          <a:xfrm>
            <a:off x="677332" y="6041358"/>
            <a:ext cx="629760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l-GR" sz="900" b="0" i="0" u="none" strike="noStrike" kern="1200" cap="none" spc="0" baseline="0">
                <a:solidFill>
                  <a:srgbClr val="898989"/>
                </a:solidFill>
                <a:uFillTx/>
                <a:latin typeface="Trebuchet MS"/>
              </a:defRPr>
            </a:lvl1pPr>
          </a:lstStyle>
          <a:p>
            <a:pPr lvl="0"/>
            <a:endParaRPr lang="el-GR"/>
          </a:p>
        </p:txBody>
      </p:sp>
      <p:sp>
        <p:nvSpPr>
          <p:cNvPr id="17" name="Slide Number Placeholder 5">
            <a:extLst>
              <a:ext uri="{FF2B5EF4-FFF2-40B4-BE49-F238E27FC236}">
                <a16:creationId xmlns:a16="http://schemas.microsoft.com/office/drawing/2014/main" id="{C931B6F2-84F5-2A6D-CF79-F2235128C767}"/>
              </a:ext>
            </a:extLst>
          </p:cNvPr>
          <p:cNvSpPr txBox="1">
            <a:spLocks noGrp="1"/>
          </p:cNvSpPr>
          <p:nvPr>
            <p:ph type="sldNum" sz="quarter" idx="4"/>
          </p:nvPr>
        </p:nvSpPr>
        <p:spPr>
          <a:xfrm>
            <a:off x="8590659" y="6041358"/>
            <a:ext cx="68334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l-GR" sz="900" b="0" i="0" u="none" strike="noStrike" kern="1200" cap="none" spc="0" baseline="0">
                <a:solidFill>
                  <a:srgbClr val="90C226"/>
                </a:solidFill>
                <a:uFillTx/>
                <a:latin typeface="Trebuchet MS"/>
              </a:defRPr>
            </a:lvl1pPr>
          </a:lstStyle>
          <a:p>
            <a:pPr lvl="0"/>
            <a:fld id="{A53C4472-CE78-449A-925D-958E3E211677}" type="slidenum">
              <a:t>‹#›</a:t>
            </a:fld>
            <a:endParaRPr lang="el-G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marL="0" marR="0" lvl="0" indent="0" algn="l" defTabSz="457200" rtl="0" fontAlgn="auto" hangingPunct="1">
        <a:lnSpc>
          <a:spcPct val="100000"/>
        </a:lnSpc>
        <a:spcBef>
          <a:spcPts val="0"/>
        </a:spcBef>
        <a:spcAft>
          <a:spcPts val="0"/>
        </a:spcAft>
        <a:buNone/>
        <a:tabLst/>
        <a:defRPr lang="en-US" sz="3600" b="0" i="0" u="none" strike="noStrike" kern="1200" cap="none" spc="0" baseline="0">
          <a:solidFill>
            <a:srgbClr val="90C226"/>
          </a:solidFill>
          <a:uFillTx/>
          <a:latin typeface="Trebuchet MS"/>
        </a:defRPr>
      </a:lvl1pPr>
    </p:titleStyle>
    <p:bodyStyle>
      <a:lvl1pPr marL="342900" marR="0" lvl="0" indent="-342900" algn="l" defTabSz="457200" rtl="0" fontAlgn="auto" hangingPunct="1">
        <a:lnSpc>
          <a:spcPct val="100000"/>
        </a:lnSpc>
        <a:spcBef>
          <a:spcPts val="1000"/>
        </a:spcBef>
        <a:spcAft>
          <a:spcPts val="0"/>
        </a:spcAft>
        <a:buClr>
          <a:srgbClr val="90C226"/>
        </a:buClr>
        <a:buSzPct val="80000"/>
        <a:buFont typeface="Wingdings 3"/>
        <a:buChar char=""/>
        <a:tabLst/>
        <a:defRPr lang="en-US" sz="1800" b="0" i="0" u="none" strike="noStrike" kern="1200" cap="none" spc="0" baseline="0">
          <a:solidFill>
            <a:srgbClr val="404040"/>
          </a:solidFill>
          <a:uFillTx/>
          <a:latin typeface="Trebuchet MS"/>
        </a:defRPr>
      </a:lvl1pPr>
      <a:lvl2pPr marL="742950" marR="0" lvl="1" indent="-285750" algn="l" defTabSz="457200" rtl="0" fontAlgn="auto" hangingPunct="1">
        <a:lnSpc>
          <a:spcPct val="100000"/>
        </a:lnSpc>
        <a:spcBef>
          <a:spcPts val="1000"/>
        </a:spcBef>
        <a:spcAft>
          <a:spcPts val="0"/>
        </a:spcAft>
        <a:buClr>
          <a:srgbClr val="90C226"/>
        </a:buClr>
        <a:buSzPct val="80000"/>
        <a:buFont typeface="Wingdings 3"/>
        <a:buChar char=""/>
        <a:tabLst/>
        <a:defRPr lang="en-US" sz="1600" b="0" i="0" u="none" strike="noStrike" kern="1200" cap="none" spc="0" baseline="0">
          <a:solidFill>
            <a:srgbClr val="404040"/>
          </a:solidFill>
          <a:uFillTx/>
          <a:latin typeface="Trebuchet MS"/>
        </a:defRPr>
      </a:lvl2pPr>
      <a:lvl3pPr marL="1143000" marR="0" lvl="2"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400" b="0" i="0" u="none" strike="noStrike" kern="1200" cap="none" spc="0" baseline="0">
          <a:solidFill>
            <a:srgbClr val="404040"/>
          </a:solidFill>
          <a:uFillTx/>
          <a:latin typeface="Trebuchet MS"/>
        </a:defRPr>
      </a:lvl3pPr>
      <a:lvl4pPr marL="1600200" marR="0" lvl="3"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200" b="0" i="0" u="none" strike="noStrike" kern="1200" cap="none" spc="0" baseline="0">
          <a:solidFill>
            <a:srgbClr val="404040"/>
          </a:solidFill>
          <a:uFillTx/>
          <a:latin typeface="Trebuchet MS"/>
        </a:defRPr>
      </a:lvl4pPr>
      <a:lvl5pPr marL="2057400" marR="0" lvl="4"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200" b="0" i="0" u="none" strike="noStrike" kern="1200" cap="none" spc="0" baseline="0">
          <a:solidFill>
            <a:srgbClr val="404040"/>
          </a:solidFill>
          <a:uFillTx/>
          <a:latin typeface="Trebuchet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ETd7pszxhnc"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A218-3979-CB80-6DD7-E6062E250C48}"/>
              </a:ext>
            </a:extLst>
          </p:cNvPr>
          <p:cNvSpPr txBox="1">
            <a:spLocks noGrp="1"/>
          </p:cNvSpPr>
          <p:nvPr>
            <p:ph type="ctrTitle"/>
          </p:nvPr>
        </p:nvSpPr>
        <p:spPr/>
        <p:txBody>
          <a:bodyPr/>
          <a:lstStyle/>
          <a:p>
            <a:pPr lvl="0"/>
            <a:r>
              <a:rPr lang="en-GB"/>
              <a:t>Practical uses of AI in Latin and Classical Civilisation</a:t>
            </a:r>
          </a:p>
        </p:txBody>
      </p:sp>
      <p:sp>
        <p:nvSpPr>
          <p:cNvPr id="3" name="Subtitle 2">
            <a:extLst>
              <a:ext uri="{FF2B5EF4-FFF2-40B4-BE49-F238E27FC236}">
                <a16:creationId xmlns:a16="http://schemas.microsoft.com/office/drawing/2014/main" id="{51933B1C-07F6-6C19-2E6D-109246C6E546}"/>
              </a:ext>
            </a:extLst>
          </p:cNvPr>
          <p:cNvSpPr txBox="1">
            <a:spLocks noGrp="1"/>
          </p:cNvSpPr>
          <p:nvPr>
            <p:ph type="subTitle" idx="1"/>
          </p:nvPr>
        </p:nvSpPr>
        <p:spPr/>
        <p:txBody>
          <a:bodyPr/>
          <a:lstStyle/>
          <a:p>
            <a:pPr lvl="0"/>
            <a:r>
              <a:rPr lang="en-GB"/>
              <a:t>Dimitrios Xerikos</a:t>
            </a:r>
          </a:p>
          <a:p>
            <a:pPr lvl="0"/>
            <a:r>
              <a:rPr lang="en-GB"/>
              <a:t>St Bernard`s Catholic Grammar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EC12-6963-B0A2-75D7-2A655BFDCF07}"/>
              </a:ext>
            </a:extLst>
          </p:cNvPr>
          <p:cNvSpPr txBox="1">
            <a:spLocks noGrp="1"/>
          </p:cNvSpPr>
          <p:nvPr>
            <p:ph type="title"/>
          </p:nvPr>
        </p:nvSpPr>
        <p:spPr/>
        <p:txBody>
          <a:bodyPr/>
          <a:lstStyle/>
          <a:p>
            <a:pPr lvl="0"/>
            <a:r>
              <a:rPr lang="en-GB"/>
              <a:t>How can I use the photos generated by AI in Latin?</a:t>
            </a:r>
          </a:p>
        </p:txBody>
      </p:sp>
      <p:sp>
        <p:nvSpPr>
          <p:cNvPr id="3" name="Content Placeholder 2">
            <a:extLst>
              <a:ext uri="{FF2B5EF4-FFF2-40B4-BE49-F238E27FC236}">
                <a16:creationId xmlns:a16="http://schemas.microsoft.com/office/drawing/2014/main" id="{B952F7B4-8CD8-1097-13BC-F5634993F953}"/>
              </a:ext>
            </a:extLst>
          </p:cNvPr>
          <p:cNvSpPr txBox="1">
            <a:spLocks noGrp="1"/>
          </p:cNvSpPr>
          <p:nvPr>
            <p:ph idx="1"/>
          </p:nvPr>
        </p:nvSpPr>
        <p:spPr/>
        <p:txBody>
          <a:bodyPr/>
          <a:lstStyle/>
          <a:p>
            <a:pPr marL="0" lvl="0" indent="0">
              <a:lnSpc>
                <a:spcPct val="70000"/>
              </a:lnSpc>
              <a:buNone/>
            </a:pPr>
            <a:r>
              <a:rPr lang="en-US" sz="2400"/>
              <a:t>Display an image and ask students to say it in Latin.</a:t>
            </a:r>
          </a:p>
          <a:p>
            <a:pPr marL="0" lvl="0" indent="0">
              <a:lnSpc>
                <a:spcPct val="70000"/>
              </a:lnSpc>
              <a:buNone/>
            </a:pPr>
            <a:r>
              <a:rPr lang="en-US" sz="2400"/>
              <a:t>Use images of people performing actions and ask students to describe them using Latin verbs in the correct tense.</a:t>
            </a:r>
          </a:p>
          <a:p>
            <a:pPr lvl="0">
              <a:lnSpc>
                <a:spcPct val="70000"/>
              </a:lnSpc>
            </a:pPr>
            <a:r>
              <a:rPr lang="en-GB" sz="2400"/>
              <a:t>Highlight specific grammatical structures in images, such as: </a:t>
            </a:r>
            <a:r>
              <a:rPr lang="en-GB" sz="2400" b="1"/>
              <a:t>Prepositions</a:t>
            </a:r>
            <a:r>
              <a:rPr lang="en-GB" sz="2400"/>
              <a:t> (e.g., </a:t>
            </a:r>
            <a:r>
              <a:rPr lang="en-GB" sz="2400" i="1"/>
              <a:t>puella prope templum stat</a:t>
            </a:r>
            <a:r>
              <a:rPr lang="en-GB" sz="2400"/>
              <a:t>—The girl stands near the temple).</a:t>
            </a:r>
          </a:p>
          <a:p>
            <a:pPr lvl="0">
              <a:lnSpc>
                <a:spcPct val="70000"/>
              </a:lnSpc>
            </a:pPr>
            <a:r>
              <a:rPr lang="en-GB" sz="2400" b="1"/>
              <a:t>Case Usage</a:t>
            </a:r>
            <a:r>
              <a:rPr lang="en-GB" sz="2400"/>
              <a:t> (e.g., </a:t>
            </a:r>
            <a:r>
              <a:rPr lang="en-GB" sz="2400" i="1"/>
              <a:t>hic vir gladium tenet</a:t>
            </a:r>
            <a:r>
              <a:rPr lang="en-GB" sz="2400"/>
              <a:t>—This man holds a sword).</a:t>
            </a:r>
          </a:p>
          <a:p>
            <a:pPr marL="0" lvl="0" indent="0">
              <a:lnSpc>
                <a:spcPct val="70000"/>
              </a:lnSpc>
              <a:buNone/>
            </a:pPr>
            <a:r>
              <a:rPr lang="en-US" sz="2400"/>
              <a:t>Provide a Latin passage and ask students to match sentences to the correct images.</a:t>
            </a:r>
          </a:p>
          <a:p>
            <a:pPr marL="0" lvl="0" indent="0">
              <a:lnSpc>
                <a:spcPct val="70000"/>
              </a:lnSpc>
              <a:buNone/>
            </a:pPr>
            <a:r>
              <a:rPr lang="en-US" sz="2400"/>
              <a:t>Compare an image of an insula with modern apartment buildings and discuss similarities and differences.</a:t>
            </a:r>
            <a:endParaRPr lang="en-GB"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4B9E-3C1E-D33D-ECA2-052ABFDD4AAE}"/>
              </a:ext>
            </a:extLst>
          </p:cNvPr>
          <p:cNvSpPr txBox="1">
            <a:spLocks noGrp="1"/>
          </p:cNvSpPr>
          <p:nvPr>
            <p:ph type="title"/>
          </p:nvPr>
        </p:nvSpPr>
        <p:spPr/>
        <p:txBody>
          <a:bodyPr/>
          <a:lstStyle/>
          <a:p>
            <a:pPr lvl="0"/>
            <a:r>
              <a:rPr lang="en-GB"/>
              <a:t>Stories</a:t>
            </a:r>
          </a:p>
        </p:txBody>
      </p:sp>
      <p:sp>
        <p:nvSpPr>
          <p:cNvPr id="3" name="Content Placeholder 2">
            <a:extLst>
              <a:ext uri="{FF2B5EF4-FFF2-40B4-BE49-F238E27FC236}">
                <a16:creationId xmlns:a16="http://schemas.microsoft.com/office/drawing/2014/main" id="{3CF49310-B6DE-9D76-28B9-C5B14EC78886}"/>
              </a:ext>
            </a:extLst>
          </p:cNvPr>
          <p:cNvSpPr txBox="1">
            <a:spLocks noGrp="1"/>
          </p:cNvSpPr>
          <p:nvPr>
            <p:ph idx="1"/>
          </p:nvPr>
        </p:nvSpPr>
        <p:spPr/>
        <p:txBody>
          <a:bodyPr/>
          <a:lstStyle/>
          <a:p>
            <a:pPr lvl="0"/>
            <a:r>
              <a:rPr lang="en-US"/>
              <a:t>You can ask AI to create a story for you using the vocabulary you want your students to learn.</a:t>
            </a: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00F4-FA96-D404-99EA-DEC0B9BAAE09}"/>
              </a:ext>
            </a:extLst>
          </p:cNvPr>
          <p:cNvSpPr txBox="1">
            <a:spLocks noGrp="1"/>
          </p:cNvSpPr>
          <p:nvPr>
            <p:ph type="title"/>
          </p:nvPr>
        </p:nvSpPr>
        <p:spPr/>
        <p:txBody>
          <a:bodyPr/>
          <a:lstStyle/>
          <a:p>
            <a:pPr lvl="0"/>
            <a:r>
              <a:rPr lang="en-GB"/>
              <a:t>What kind of story?</a:t>
            </a:r>
          </a:p>
        </p:txBody>
      </p:sp>
      <p:sp>
        <p:nvSpPr>
          <p:cNvPr id="3" name="TextBox 3">
            <a:extLst>
              <a:ext uri="{FF2B5EF4-FFF2-40B4-BE49-F238E27FC236}">
                <a16:creationId xmlns:a16="http://schemas.microsoft.com/office/drawing/2014/main" id="{95F831B4-53B2-81AE-0F05-17DFC6C6A574}"/>
              </a:ext>
            </a:extLst>
          </p:cNvPr>
          <p:cNvSpPr txBox="1"/>
          <p:nvPr/>
        </p:nvSpPr>
        <p:spPr>
          <a:xfrm>
            <a:off x="546847" y="1270001"/>
            <a:ext cx="6481477" cy="575542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pitchFamily="34"/>
                <a:ea typeface="Calibri" pitchFamily="34"/>
                <a:cs typeface="Calibri" pitchFamily="34"/>
              </a:rPr>
              <a:t>Please create a story for Year 7 Latin students using the following vocabulary</a:t>
            </a:r>
            <a:r>
              <a:rPr lang="en-US" sz="1400" b="0" i="0" u="none" strike="noStrike" kern="1200" cap="none" spc="0" baseline="0">
                <a:solidFill>
                  <a:srgbClr val="000000"/>
                </a:solidFill>
                <a:uFillTx/>
                <a:latin typeface="Calibri" pitchFamily="34"/>
                <a:ea typeface="Calibri" pitchFamily="34"/>
                <a:cs typeface="Calibri" pitchFamily="34"/>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amita aunt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cella room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certē certainly, clearly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clāmōsa noisy, rowdy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dormiō (I) sleep, am sleeping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dormīs (you) sleep, are sleeping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ego 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es (you) 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est is, there is, it is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Faustus Faustus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fīlia daughter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frāter brother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habitō (I) live, am living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hercle oh no! oh dear!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hōra hour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in in, 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īnsula block of flats, apartment block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intrat (he, she) comes in, enters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labōrās (you) work, are working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labōrat (he, she) works, is working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labōrō (I) work, am working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legis (you) read, are reading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legit (he, she) reads, is reading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pitchFamily="34"/>
                <a:ea typeface="Calibri" pitchFamily="34"/>
                <a:cs typeface="Calibri" pitchFamily="34"/>
              </a:rPr>
              <a:t>legō (I) read, am reading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7B76-E367-DF12-2415-D46D188CC5A4}"/>
              </a:ext>
            </a:extLst>
          </p:cNvPr>
          <p:cNvSpPr txBox="1">
            <a:spLocks noGrp="1"/>
          </p:cNvSpPr>
          <p:nvPr>
            <p:ph type="title"/>
          </p:nvPr>
        </p:nvSpPr>
        <p:spPr/>
        <p:txBody>
          <a:bodyPr/>
          <a:lstStyle/>
          <a:p>
            <a:pPr lvl="0"/>
            <a:r>
              <a:rPr lang="en-GB"/>
              <a:t>Differentiation</a:t>
            </a:r>
          </a:p>
        </p:txBody>
      </p:sp>
      <p:sp>
        <p:nvSpPr>
          <p:cNvPr id="3" name="TextBox 3">
            <a:extLst>
              <a:ext uri="{FF2B5EF4-FFF2-40B4-BE49-F238E27FC236}">
                <a16:creationId xmlns:a16="http://schemas.microsoft.com/office/drawing/2014/main" id="{6349C7F3-FBDD-FA5D-85A3-A0E9AB440A41}"/>
              </a:ext>
            </a:extLst>
          </p:cNvPr>
          <p:cNvSpPr txBox="1"/>
          <p:nvPr/>
        </p:nvSpPr>
        <p:spPr>
          <a:xfrm>
            <a:off x="277904" y="1613641"/>
            <a:ext cx="6006355" cy="41242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Please create a simpler version of the following story for Year 7 Latin students</a:t>
            </a:r>
            <a:r>
              <a:rPr lang="en-US" sz="1800" b="0" i="0" u="none" strike="noStrike" kern="1200" cap="none" spc="0" baseline="0">
                <a:solidFill>
                  <a:srgbClr val="000000"/>
                </a:solidFill>
                <a:uFillTx/>
                <a:latin typeface="Calibri"/>
              </a:rPr>
              <a:t>:  </a:t>
            </a:r>
            <a:r>
              <a:rPr lang="en-GB" sz="1600" b="0" i="0" u="none" strike="noStrike" kern="1200" cap="none" spc="0" baseline="0">
                <a:solidFill>
                  <a:srgbClr val="000000"/>
                </a:solidFill>
                <a:uFillTx/>
                <a:latin typeface="fnt"/>
              </a:rPr>
              <a:t>hōra octāva est. Subūra nōn est quiēta. Subūra est clāmōsa.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Faustus est in īnsulā. fīlia est in popīnā. Sabīna in popīnā labōrat.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servus est in viā. servus prō lectīcā ambulat. iuvenis est in lectīcā.</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iuvenis est Lūcīlius. mendīcus est in viā. mendīcus est Mānius.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Mānius</a:t>
            </a:r>
            <a:r>
              <a:rPr lang="en-GB" sz="1600" b="0" i="0" u="none" strike="noStrike" kern="1200" cap="none" spc="0" baseline="0">
                <a:solidFill>
                  <a:srgbClr val="000000"/>
                </a:solidFill>
                <a:uFillTx/>
                <a:latin typeface="fnt"/>
              </a:rPr>
              <a:t> salvē! ego sum mendīcus!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servus</a:t>
            </a:r>
            <a:r>
              <a:rPr lang="en-GB" sz="1600" b="0" i="0" u="none" strike="noStrike" kern="1200" cap="none" spc="0" baseline="0">
                <a:solidFill>
                  <a:srgbClr val="000000"/>
                </a:solidFill>
                <a:uFillTx/>
                <a:latin typeface="fnt"/>
              </a:rPr>
              <a:t> tū nōbīs obstās!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Sabīna ē popīnā exit.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Mānius est senex!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Lūcīlius ē lectīcā exit. hercle! tēgula cadit.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cavē!</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tēgula in viā cadit. Lūcīlius est perterritus.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Subūra est perīculōsa! certē tū in Subūrā nōn habitās.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Lūcīlius ērubēscit. Sabīna rīdet. Mānius nōn rīdet.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926E-98B8-0CB1-B5F5-A7D60E06896D}"/>
              </a:ext>
            </a:extLst>
          </p:cNvPr>
          <p:cNvSpPr txBox="1">
            <a:spLocks noGrp="1"/>
          </p:cNvSpPr>
          <p:nvPr>
            <p:ph type="title"/>
          </p:nvPr>
        </p:nvSpPr>
        <p:spPr/>
        <p:txBody>
          <a:bodyPr/>
          <a:lstStyle/>
          <a:p>
            <a:pPr lvl="0"/>
            <a:r>
              <a:rPr lang="en-GB"/>
              <a:t>Scaffolding</a:t>
            </a:r>
          </a:p>
        </p:txBody>
      </p:sp>
      <p:sp>
        <p:nvSpPr>
          <p:cNvPr id="3" name="TextBox 4">
            <a:extLst>
              <a:ext uri="{FF2B5EF4-FFF2-40B4-BE49-F238E27FC236}">
                <a16:creationId xmlns:a16="http://schemas.microsoft.com/office/drawing/2014/main" id="{ED8F0A45-8755-035E-0CA6-F7271E6BE8D5}"/>
              </a:ext>
            </a:extLst>
          </p:cNvPr>
          <p:cNvSpPr txBox="1"/>
          <p:nvPr/>
        </p:nvSpPr>
        <p:spPr>
          <a:xfrm>
            <a:off x="560792" y="1437336"/>
            <a:ext cx="6100483" cy="41242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Please provide scaffolding for the following story for Year 7 Latin students</a:t>
            </a:r>
            <a:r>
              <a:rPr lang="en-US" sz="1800" b="0" i="0" u="none" strike="noStrike" kern="1200" cap="none" spc="0" baseline="0">
                <a:solidFill>
                  <a:srgbClr val="000000"/>
                </a:solidFill>
                <a:uFillTx/>
                <a:latin typeface="Calibri"/>
              </a:rPr>
              <a:t>: </a:t>
            </a:r>
            <a:r>
              <a:rPr lang="en-GB" sz="1600" b="0" i="0" u="none" strike="noStrike" kern="1200" cap="none" spc="0" baseline="0">
                <a:solidFill>
                  <a:srgbClr val="000000"/>
                </a:solidFill>
                <a:uFillTx/>
                <a:latin typeface="fnt"/>
              </a:rPr>
              <a:t>hōra octāva est. Subūra nōn est quiēta. Subūra est clāmōsa.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Faustus est in īnsulā. fīlia est in popīnā. Sabīna in popīnā labōrat.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servus est in viā. servus prō lectīcā ambulat. iuvenis est in lectīcā.</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iuvenis est Lūcīlius. mendīcus est in viā. mendīcus est Mānius.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Mānius</a:t>
            </a:r>
            <a:r>
              <a:rPr lang="en-GB" sz="1600" b="0" i="0" u="none" strike="noStrike" kern="1200" cap="none" spc="0" baseline="0">
                <a:solidFill>
                  <a:srgbClr val="000000"/>
                </a:solidFill>
                <a:uFillTx/>
                <a:latin typeface="fnt"/>
              </a:rPr>
              <a:t> salvē! ego sum mendīcus!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servus</a:t>
            </a:r>
            <a:r>
              <a:rPr lang="en-GB" sz="1600" b="0" i="0" u="none" strike="noStrike" kern="1200" cap="none" spc="0" baseline="0">
                <a:solidFill>
                  <a:srgbClr val="000000"/>
                </a:solidFill>
                <a:uFillTx/>
                <a:latin typeface="fnt"/>
              </a:rPr>
              <a:t> tū nōbīs obstās!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Sabīna ē popīnā exit.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Mānius est senex!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Lūcīlius ē lectīcā exit. hercle! tēgula cadit.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cavē!</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tēgula in viā cadit. Lūcīlius est perterritus.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Subūra est perīculōsa! certē tū in Subūrā nōn habitās.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Lūcīlius ērubēscit. Sabīna rīdet. Mānius nōn rīdet.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1373-E40D-2BBA-0ABA-E02AE3ECC144}"/>
              </a:ext>
            </a:extLst>
          </p:cNvPr>
          <p:cNvSpPr txBox="1">
            <a:spLocks noGrp="1"/>
          </p:cNvSpPr>
          <p:nvPr>
            <p:ph type="title"/>
          </p:nvPr>
        </p:nvSpPr>
        <p:spPr/>
        <p:txBody>
          <a:bodyPr/>
          <a:lstStyle/>
          <a:p>
            <a:pPr lvl="0"/>
            <a:r>
              <a:rPr lang="en-GB"/>
              <a:t>Creating comprehension questions</a:t>
            </a:r>
          </a:p>
        </p:txBody>
      </p:sp>
      <p:sp>
        <p:nvSpPr>
          <p:cNvPr id="3" name="TextBox 5">
            <a:extLst>
              <a:ext uri="{FF2B5EF4-FFF2-40B4-BE49-F238E27FC236}">
                <a16:creationId xmlns:a16="http://schemas.microsoft.com/office/drawing/2014/main" id="{17B661A9-AE85-ECE9-A5E0-D36B15B59C67}"/>
              </a:ext>
            </a:extLst>
          </p:cNvPr>
          <p:cNvSpPr txBox="1"/>
          <p:nvPr/>
        </p:nvSpPr>
        <p:spPr>
          <a:xfrm>
            <a:off x="677332" y="1748113"/>
            <a:ext cx="6167719" cy="387798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Please write questions on the following story for Year 7 students</a:t>
            </a:r>
            <a:r>
              <a:rPr lang="en-US" sz="1800" b="0" i="0" u="none" strike="noStrike" kern="1200" cap="none" spc="0" baseline="0">
                <a:solidFill>
                  <a:srgbClr val="000000"/>
                </a:solidFill>
                <a:uFillTx/>
                <a:latin typeface="Calibri"/>
              </a:rPr>
              <a:t>: </a:t>
            </a:r>
            <a:r>
              <a:rPr lang="en-GB" sz="1600" b="0" i="0" u="none" strike="noStrike" kern="1200" cap="none" spc="0" baseline="0">
                <a:solidFill>
                  <a:srgbClr val="000000"/>
                </a:solidFill>
                <a:uFillTx/>
                <a:latin typeface="fnt"/>
              </a:rPr>
              <a:t>hōra octāva est. Subūra nōn est quiēta. Subūra est clāmōsa.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Faustus est in īnsulā. fīlia est in popīnā. Sabīna in popīnā labōrat.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servus est in viā. servus prō lectīcā ambulat. iuvenis est in lectīcā.</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iuvenis est Lūcīlius. mendīcus est in viā. mendīcus est Mānius.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Mānius</a:t>
            </a:r>
            <a:r>
              <a:rPr lang="en-GB" sz="1600" b="0" i="0" u="none" strike="noStrike" kern="1200" cap="none" spc="0" baseline="0">
                <a:solidFill>
                  <a:srgbClr val="000000"/>
                </a:solidFill>
                <a:uFillTx/>
                <a:latin typeface="fnt"/>
              </a:rPr>
              <a:t> salvē! ego sum mendīcus!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servus</a:t>
            </a:r>
            <a:r>
              <a:rPr lang="en-GB" sz="1600" b="0" i="0" u="none" strike="noStrike" kern="1200" cap="none" spc="0" baseline="0">
                <a:solidFill>
                  <a:srgbClr val="000000"/>
                </a:solidFill>
                <a:uFillTx/>
                <a:latin typeface="fnt"/>
              </a:rPr>
              <a:t> tū nōbīs obstās!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Sabīna ē popīnā exit.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Mānius est senex!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Lūcīlius ē lectīcā exit. hercle! tēgula cadit.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cavē!</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tēgula in viā cadit. Lūcīlius est perterritus.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1" u="none" strike="noStrike" kern="1200" cap="none" spc="0" baseline="0">
                <a:solidFill>
                  <a:srgbClr val="955144"/>
                </a:solidFill>
                <a:uFillTx/>
                <a:latin typeface="fnt"/>
              </a:rPr>
              <a:t>Sabīna</a:t>
            </a:r>
            <a:r>
              <a:rPr lang="en-GB" sz="1600" b="0" i="0" u="none" strike="noStrike" kern="1200" cap="none" spc="0" baseline="0">
                <a:solidFill>
                  <a:srgbClr val="000000"/>
                </a:solidFill>
                <a:uFillTx/>
                <a:latin typeface="fnt"/>
              </a:rPr>
              <a:t> Subūra est perīculōsa! certē tū in Subūrā nōn habitās.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fnt"/>
              </a:rPr>
              <a:t>Lūcīlius ērubēscit. Sabīna rīdet. Mānius nōn rīdet.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73CB-BD8A-F899-3F2A-6DB195A83326}"/>
              </a:ext>
            </a:extLst>
          </p:cNvPr>
          <p:cNvSpPr txBox="1">
            <a:spLocks noGrp="1"/>
          </p:cNvSpPr>
          <p:nvPr>
            <p:ph type="title"/>
          </p:nvPr>
        </p:nvSpPr>
        <p:spPr/>
        <p:txBody>
          <a:bodyPr/>
          <a:lstStyle/>
          <a:p>
            <a:pPr lvl="0"/>
            <a:r>
              <a:rPr lang="en-GB"/>
              <a:t>AI can generate scripts</a:t>
            </a:r>
          </a:p>
        </p:txBody>
      </p:sp>
      <p:sp>
        <p:nvSpPr>
          <p:cNvPr id="3" name="Content Placeholder 2">
            <a:extLst>
              <a:ext uri="{FF2B5EF4-FFF2-40B4-BE49-F238E27FC236}">
                <a16:creationId xmlns:a16="http://schemas.microsoft.com/office/drawing/2014/main" id="{740F0E47-A450-5739-DD11-6D5808608ED8}"/>
              </a:ext>
            </a:extLst>
          </p:cNvPr>
          <p:cNvSpPr txBox="1">
            <a:spLocks noGrp="1"/>
          </p:cNvSpPr>
          <p:nvPr>
            <p:ph idx="1"/>
          </p:nvPr>
        </p:nvSpPr>
        <p:spPr/>
        <p:txBody>
          <a:bodyPr/>
          <a:lstStyle/>
          <a:p>
            <a:pPr lvl="0"/>
            <a:r>
              <a:rPr lang="en-US"/>
              <a:t>AI can generate </a:t>
            </a:r>
            <a:r>
              <a:rPr lang="en-US" b="1"/>
              <a:t>basic dialogues</a:t>
            </a:r>
            <a:r>
              <a:rPr lang="en-US"/>
              <a:t> for students to read aloud or act out.</a:t>
            </a:r>
          </a:p>
          <a:p>
            <a:pPr lvl="0"/>
            <a:r>
              <a:rPr lang="en-US"/>
              <a:t>AI create </a:t>
            </a:r>
            <a:r>
              <a:rPr lang="en-US" b="1"/>
              <a:t>Latin conversations</a:t>
            </a:r>
            <a:r>
              <a:rPr lang="en-US"/>
              <a:t> for different scenarios (e.g., shopping in the forum, visiting the baths)</a:t>
            </a: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A46D-21E9-8C58-1896-846B39161144}"/>
              </a:ext>
            </a:extLst>
          </p:cNvPr>
          <p:cNvSpPr txBox="1">
            <a:spLocks noGrp="1"/>
          </p:cNvSpPr>
          <p:nvPr>
            <p:ph type="title"/>
          </p:nvPr>
        </p:nvSpPr>
        <p:spPr/>
        <p:txBody>
          <a:bodyPr/>
          <a:lstStyle/>
          <a:p>
            <a:pPr lvl="0"/>
            <a:r>
              <a:rPr lang="en-GB"/>
              <a:t>Creating grammar activities</a:t>
            </a:r>
          </a:p>
        </p:txBody>
      </p:sp>
      <p:sp>
        <p:nvSpPr>
          <p:cNvPr id="3" name="TextBox 3">
            <a:extLst>
              <a:ext uri="{FF2B5EF4-FFF2-40B4-BE49-F238E27FC236}">
                <a16:creationId xmlns:a16="http://schemas.microsoft.com/office/drawing/2014/main" id="{7F93FB7E-8BF3-CD82-28C5-06FCB3FA24CF}"/>
              </a:ext>
            </a:extLst>
          </p:cNvPr>
          <p:cNvSpPr txBox="1"/>
          <p:nvPr/>
        </p:nvSpPr>
        <p:spPr>
          <a:xfrm>
            <a:off x="677332" y="1270001"/>
            <a:ext cx="5082985" cy="517064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pitchFamily="34"/>
                <a:ea typeface="Calibri" pitchFamily="34"/>
                <a:cs typeface="Calibri" pitchFamily="34"/>
              </a:rPr>
              <a:t>Please create Latin sentences for my Year 7 students to practise the present tense using the following vocabulary: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amita aunt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cella room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certē certainly, clearly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clāmōsa noisy, rowdy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dormiō (I) sleep, am sleeping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dormīs (you) sleep, are sleeping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ego 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es (you) 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est is, there is, it is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Faustus Faustus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fīlia daughter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frāter brother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habitō (I) live, am living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hercle oh no! oh dear!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hōra hour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in in, 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īnsula block of flats, apartment block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intrat (he, she) comes in, enters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labōrās (you) work, are working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labōrat (he, she) works, is working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labōrō (I) work, am working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legis (you) read, are reading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legit (he, she) reads, is reading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pitchFamily="34"/>
                <a:ea typeface="Calibri" pitchFamily="34"/>
                <a:cs typeface="Calibri" pitchFamily="34"/>
              </a:rPr>
              <a:t>legō (I) read, am reading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E2CF0-E843-D13D-7FD6-5701219F1487}"/>
              </a:ext>
            </a:extLst>
          </p:cNvPr>
          <p:cNvSpPr txBox="1">
            <a:spLocks noGrp="1"/>
          </p:cNvSpPr>
          <p:nvPr>
            <p:ph type="title"/>
          </p:nvPr>
        </p:nvSpPr>
        <p:spPr/>
        <p:txBody>
          <a:bodyPr/>
          <a:lstStyle/>
          <a:p>
            <a:pPr lvl="0"/>
            <a:r>
              <a:rPr lang="en-GB" sz="3200"/>
              <a:t>Using AI to create exam style questions for GCSE and A-Level Latin and Classical Civilisation</a:t>
            </a:r>
          </a:p>
        </p:txBody>
      </p:sp>
      <p:sp>
        <p:nvSpPr>
          <p:cNvPr id="3" name="TextBox 3">
            <a:extLst>
              <a:ext uri="{FF2B5EF4-FFF2-40B4-BE49-F238E27FC236}">
                <a16:creationId xmlns:a16="http://schemas.microsoft.com/office/drawing/2014/main" id="{3C4F54DF-4A07-739A-66C9-79063DEF4AE4}"/>
              </a:ext>
            </a:extLst>
          </p:cNvPr>
          <p:cNvSpPr txBox="1"/>
          <p:nvPr/>
        </p:nvSpPr>
        <p:spPr>
          <a:xfrm>
            <a:off x="573740" y="2614050"/>
            <a:ext cx="7019364" cy="3970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Imagine that you are the emperor in Rome and you want to put on some entertainment.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Do you choose to put on shows at the Colosseum or races at the Circus Maximus?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Give reasons for your answer.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In your answer: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 you should include references to a range of ancient sources;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 you may make use of Sources D, E and 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 you may wish to include references to other amphitheatres or stadiums. [12]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Calibri"/>
              </a:rPr>
              <a:t>Please create an exam question similar to the one above on Roman entertainment. Students need to be familiar with the Circus Maximus, chariot racing, dinner parties, and the theatre at Pompeii.</a:t>
            </a:r>
            <a:endParaRPr lang="en-GB" sz="1800" b="0" i="0" u="none" strike="noStrike" kern="1200" cap="none" spc="0" baseline="0">
              <a:solidFill>
                <a:srgbClr val="000000"/>
              </a:solidFill>
              <a:uFillTx/>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084C-CAF6-22F3-0E0D-C70E45B07D4B}"/>
              </a:ext>
            </a:extLst>
          </p:cNvPr>
          <p:cNvSpPr txBox="1">
            <a:spLocks noGrp="1"/>
          </p:cNvSpPr>
          <p:nvPr>
            <p:ph type="title"/>
          </p:nvPr>
        </p:nvSpPr>
        <p:spPr/>
        <p:txBody>
          <a:bodyPr/>
          <a:lstStyle/>
          <a:p>
            <a:pPr lvl="0"/>
            <a:r>
              <a:rPr lang="en-GB"/>
              <a:t>Using AI to create questions on videos</a:t>
            </a:r>
          </a:p>
        </p:txBody>
      </p:sp>
      <p:sp>
        <p:nvSpPr>
          <p:cNvPr id="3" name="Content Placeholder 2">
            <a:extLst>
              <a:ext uri="{FF2B5EF4-FFF2-40B4-BE49-F238E27FC236}">
                <a16:creationId xmlns:a16="http://schemas.microsoft.com/office/drawing/2014/main" id="{9F2AD6FB-B3CA-1D2A-5B62-F17F97017EFA}"/>
              </a:ext>
            </a:extLst>
          </p:cNvPr>
          <p:cNvSpPr txBox="1">
            <a:spLocks noGrp="1"/>
          </p:cNvSpPr>
          <p:nvPr>
            <p:ph idx="1"/>
          </p:nvPr>
        </p:nvSpPr>
        <p:spPr/>
        <p:txBody>
          <a:bodyPr/>
          <a:lstStyle/>
          <a:p>
            <a:pPr lvl="0"/>
            <a:r>
              <a:rPr lang="en-US"/>
              <a:t>Please create questions based on the following transcript.</a:t>
            </a:r>
          </a:p>
          <a:p>
            <a:pPr lvl="0"/>
            <a:endParaRPr lang="en-US"/>
          </a:p>
          <a:p>
            <a:pPr lvl="0"/>
            <a:r>
              <a:rPr lang="en-GB">
                <a:hlinkClick r:id="rId2">
                  <a:extLst>
                    <a:ext uri="{A12FA001-AC4F-418D-AE19-62706E023703}">
                      <ahyp:hlinkClr xmlns:ahyp="http://schemas.microsoft.com/office/drawing/2018/hyperlinkcolor" val="tx"/>
                    </a:ext>
                  </a:extLst>
                </a:hlinkClick>
              </a:rPr>
              <a:t>https://www.youtube.com/watch?v=ETd7pszxhnc</a:t>
            </a:r>
            <a:endParaRPr lang="en-GB"/>
          </a:p>
          <a:p>
            <a:pPr lvl="0"/>
            <a:endParaRPr lang="en-GB"/>
          </a:p>
          <a:p>
            <a:pPr lvl="0"/>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5D1-B689-18E2-0E64-D334E4CC6BEB}"/>
              </a:ext>
            </a:extLst>
          </p:cNvPr>
          <p:cNvSpPr txBox="1">
            <a:spLocks noGrp="1"/>
          </p:cNvSpPr>
          <p:nvPr>
            <p:ph type="title"/>
          </p:nvPr>
        </p:nvSpPr>
        <p:spPr/>
        <p:txBody>
          <a:bodyPr/>
          <a:lstStyle/>
          <a:p>
            <a:pPr lvl="0"/>
            <a:r>
              <a:rPr lang="en-GB"/>
              <a:t>Why did I decide to talk about AI?</a:t>
            </a:r>
          </a:p>
        </p:txBody>
      </p:sp>
      <p:sp>
        <p:nvSpPr>
          <p:cNvPr id="3" name="Content Placeholder 2">
            <a:extLst>
              <a:ext uri="{FF2B5EF4-FFF2-40B4-BE49-F238E27FC236}">
                <a16:creationId xmlns:a16="http://schemas.microsoft.com/office/drawing/2014/main" id="{F3147AD3-9F8D-5BA2-5BA4-19AF163BD4BB}"/>
              </a:ext>
            </a:extLst>
          </p:cNvPr>
          <p:cNvSpPr txBox="1">
            <a:spLocks noGrp="1"/>
          </p:cNvSpPr>
          <p:nvPr>
            <p:ph idx="1"/>
          </p:nvPr>
        </p:nvSpPr>
        <p:spPr/>
        <p:txBody>
          <a:bodyPr/>
          <a:lstStyle/>
          <a:p>
            <a:pPr marL="0" lvl="0" indent="0">
              <a:buNone/>
            </a:pPr>
            <a:r>
              <a:rPr lang="en-US"/>
              <a:t>The use of AI is a big topic in education right now. </a:t>
            </a:r>
            <a:endParaRPr lang="en-GB"/>
          </a:p>
          <a:p>
            <a:pPr marL="0" lvl="0" indent="0">
              <a:buNone/>
            </a:pPr>
            <a:r>
              <a:rPr lang="en-US"/>
              <a:t>Governments in both the UK and the USA are planning to invest a lot of money in the development of AI in education.</a:t>
            </a:r>
            <a:endParaRPr lang="en-GB"/>
          </a:p>
          <a:p>
            <a:pPr marL="0" lvl="0" indent="0">
              <a:buNone/>
            </a:pPr>
            <a:r>
              <a:rPr lang="en-US"/>
              <a:t>At the beginning, I was a bit sceptical, but the feedback I received from other teachers was positive.</a:t>
            </a:r>
            <a:endParaRPr lang="en-GB"/>
          </a:p>
          <a:p>
            <a:pPr marL="0" lvl="0" indent="0">
              <a:buNone/>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9E5F-5BDD-508C-3F18-6C7B5FBCB93F}"/>
              </a:ext>
            </a:extLst>
          </p:cNvPr>
          <p:cNvSpPr txBox="1">
            <a:spLocks noGrp="1"/>
          </p:cNvSpPr>
          <p:nvPr>
            <p:ph type="title"/>
          </p:nvPr>
        </p:nvSpPr>
        <p:spPr/>
        <p:txBody>
          <a:bodyPr/>
          <a:lstStyle/>
          <a:p>
            <a:pPr lvl="0"/>
            <a:r>
              <a:rPr lang="en-GB" sz="3200"/>
              <a:t>Create scripts and dramatic narratives of texts you teach for A-Level Classical Civilisation</a:t>
            </a:r>
          </a:p>
        </p:txBody>
      </p:sp>
      <p:sp>
        <p:nvSpPr>
          <p:cNvPr id="3" name="Content Placeholder 2">
            <a:extLst>
              <a:ext uri="{FF2B5EF4-FFF2-40B4-BE49-F238E27FC236}">
                <a16:creationId xmlns:a16="http://schemas.microsoft.com/office/drawing/2014/main" id="{3D9E6B9B-AC20-B84B-058E-64669264153B}"/>
              </a:ext>
            </a:extLst>
          </p:cNvPr>
          <p:cNvSpPr txBox="1">
            <a:spLocks noGrp="1"/>
          </p:cNvSpPr>
          <p:nvPr>
            <p:ph idx="1"/>
          </p:nvPr>
        </p:nvSpPr>
        <p:spPr/>
        <p:txBody>
          <a:bodyPr/>
          <a:lstStyle/>
          <a:p>
            <a:pPr lvl="0">
              <a:lnSpc>
                <a:spcPct val="80000"/>
              </a:lnSpc>
            </a:pPr>
            <a:r>
              <a:rPr lang="en-US" sz="1300" b="1"/>
              <a:t>BkI:44-95 Athene seeks help for Odysseus.</a:t>
            </a:r>
          </a:p>
          <a:p>
            <a:pPr lvl="0">
              <a:lnSpc>
                <a:spcPct val="80000"/>
              </a:lnSpc>
            </a:pPr>
            <a:r>
              <a:rPr lang="en-US" sz="1300">
                <a:latin typeface="Calibri"/>
              </a:rPr>
              <a:t>The bright-eyed goddess, answered him at once: ‘Father of us all, Son of Cronos, Highest King, clearly that man deserved to be destroyed: so let all be destroyed who act as he did. But my heart aches for Odysseus, wise but ill fated, who suffers far from his friends on an island deep in the sea. The island is densely wooded and a goddess lives there, a child of malevolent Atlas, he who knows the depths of the sea, and supports the great columns that separate earth and sky. It is his daughter who detains that unlucky, sorrowful man: she lulls him, always, with soft seductive words, intending him to forget Ithaca. But Odysseus, who yearns for the mere sight of the smoke rising from his own country, only longs to die. Yet, Olympian, your heart is unmoved. Did he win no favour with the sacrifices he made you, by the Argive ships, on the wide plains of Troy? Why do you will this man such pain, Zeus?’ Cloud-Gathering Zeus answered her then: ‘My child, what words escape your lips? How could I ever forget godlike Odysseus, who exceeds all mortals in wisdom, and also in sacrifice to the deathless gods who inhabit the broad heavens? It is Poseidon, the Earth-Bearer, who is always filled with implacable anger against him, because of godlike Polyphemus, the strongest Cyclops of all, whom Odysseus blinded. The nymph Thoosa bore him, daughter of Phorcys who rules the barren sea: she slept with Poseidon in the hollow caves. Since that blinding, Poseidon, the Earth-Shaker, though he will not kill him, keeps Odysseus far from his native land. Come, let all here plan how he might come home: then Poseidon will relent, since he’ll not be able to contend, alone, against all the deathless gods together.’ The goddess, bright-eyed Athene, answered him: ‘Father of us all, Son of Cronos, Highest King, if it truly pleases the blessed gods for wise Odysseus to return home, let us send Hermes, the Messenger, Slayer of Argus, to the isle of Ogygia, so he can tell the Nymph with the lovely tresses of our unalterable decision, that long-suffering Odysseus may come home. Meanwhile I will go to Ithaca, to stir his son, and encourage him to call the long-haired Achaeans together, and speak his mind to the Suitors who slaughter his flocks of sheep, and his shambling cattle with twisted horns. Then I will lead him to Sparta and sandy Pylos to gain news of his loyal father’s return, if he can, and so win praise.’</a:t>
            </a:r>
            <a:endParaRPr lang="en-GB" sz="1300"/>
          </a:p>
          <a:p>
            <a:pPr lvl="0">
              <a:lnSpc>
                <a:spcPct val="80000"/>
              </a:lnSpc>
            </a:pPr>
            <a:endParaRPr lang="en-GB" sz="1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3F33-9254-21B7-4DCF-0513F0158A8D}"/>
              </a:ext>
            </a:extLst>
          </p:cNvPr>
          <p:cNvSpPr txBox="1">
            <a:spLocks noGrp="1"/>
          </p:cNvSpPr>
          <p:nvPr>
            <p:ph type="title"/>
          </p:nvPr>
        </p:nvSpPr>
        <p:spPr/>
        <p:txBody>
          <a:bodyPr/>
          <a:lstStyle/>
          <a:p>
            <a:pPr lvl="0"/>
            <a:r>
              <a:rPr lang="en-GB" sz="2900"/>
              <a:t>Create scripts and dramatic narratives of texts you teach for A-Level Classical Civilisation</a:t>
            </a:r>
          </a:p>
        </p:txBody>
      </p:sp>
      <p:sp>
        <p:nvSpPr>
          <p:cNvPr id="3" name="Content Placeholder 2">
            <a:extLst>
              <a:ext uri="{FF2B5EF4-FFF2-40B4-BE49-F238E27FC236}">
                <a16:creationId xmlns:a16="http://schemas.microsoft.com/office/drawing/2014/main" id="{228661CE-51D2-FADF-4C3B-5655294C2493}"/>
              </a:ext>
            </a:extLst>
          </p:cNvPr>
          <p:cNvSpPr txBox="1">
            <a:spLocks noGrp="1"/>
          </p:cNvSpPr>
          <p:nvPr>
            <p:ph idx="1"/>
          </p:nvPr>
        </p:nvSpPr>
        <p:spPr/>
        <p:txBody>
          <a:bodyPr/>
          <a:lstStyle/>
          <a:p>
            <a:pPr lvl="0"/>
            <a:r>
              <a:rPr lang="en-US"/>
              <a:t>Please turn the following text into a script.</a:t>
            </a:r>
          </a:p>
          <a:p>
            <a:pPr lvl="0"/>
            <a:r>
              <a:rPr lang="en-US"/>
              <a:t>Please turn the following into a dramatic narrative.</a:t>
            </a: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76AF-4F82-17B2-5776-11E4DBE83225}"/>
              </a:ext>
            </a:extLst>
          </p:cNvPr>
          <p:cNvSpPr txBox="1">
            <a:spLocks noGrp="1"/>
          </p:cNvSpPr>
          <p:nvPr>
            <p:ph type="title"/>
          </p:nvPr>
        </p:nvSpPr>
        <p:spPr/>
        <p:txBody>
          <a:bodyPr/>
          <a:lstStyle/>
          <a:p>
            <a:pPr lvl="0"/>
            <a:r>
              <a:rPr lang="en-GB"/>
              <a:t>Storyboards for A-Level Classical Civilisation</a:t>
            </a:r>
          </a:p>
        </p:txBody>
      </p:sp>
      <p:sp>
        <p:nvSpPr>
          <p:cNvPr id="3" name="Content Placeholder 2">
            <a:extLst>
              <a:ext uri="{FF2B5EF4-FFF2-40B4-BE49-F238E27FC236}">
                <a16:creationId xmlns:a16="http://schemas.microsoft.com/office/drawing/2014/main" id="{C741494D-D5BD-B822-95F2-7F56F09BBA2A}"/>
              </a:ext>
            </a:extLst>
          </p:cNvPr>
          <p:cNvSpPr txBox="1">
            <a:spLocks noGrp="1"/>
          </p:cNvSpPr>
          <p:nvPr>
            <p:ph idx="1"/>
          </p:nvPr>
        </p:nvSpPr>
        <p:spPr/>
        <p:txBody>
          <a:bodyPr/>
          <a:lstStyle/>
          <a:p>
            <a:pPr lvl="0"/>
            <a:r>
              <a:rPr lang="en-GB" b="1"/>
              <a:t>Create a story board using the following passage.</a:t>
            </a:r>
            <a:endParaRPr lang="en-GB" sz="2000">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D872-7024-97FA-84FA-8BE2157CF6DB}"/>
              </a:ext>
            </a:extLst>
          </p:cNvPr>
          <p:cNvSpPr txBox="1">
            <a:spLocks noGrp="1"/>
          </p:cNvSpPr>
          <p:nvPr>
            <p:ph type="title"/>
          </p:nvPr>
        </p:nvSpPr>
        <p:spPr/>
        <p:txBody>
          <a:bodyPr/>
          <a:lstStyle/>
          <a:p>
            <a:endParaRPr lang="en-GB"/>
          </a:p>
        </p:txBody>
      </p:sp>
      <p:pic>
        <p:nvPicPr>
          <p:cNvPr id="3" name="Picture 3">
            <a:extLst>
              <a:ext uri="{FF2B5EF4-FFF2-40B4-BE49-F238E27FC236}">
                <a16:creationId xmlns:a16="http://schemas.microsoft.com/office/drawing/2014/main" id="{5E48DAF6-F1BD-BA35-ED58-7572D9C48876}"/>
              </a:ext>
            </a:extLst>
          </p:cNvPr>
          <p:cNvPicPr>
            <a:picLocks noChangeAspect="1"/>
          </p:cNvPicPr>
          <p:nvPr/>
        </p:nvPicPr>
        <p:blipFill>
          <a:blip r:embed="rId2"/>
          <a:stretch>
            <a:fillRect/>
          </a:stretch>
        </p:blipFill>
        <p:spPr>
          <a:xfrm>
            <a:off x="2667003" y="0"/>
            <a:ext cx="6858000" cy="6858000"/>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6305C-F7E9-AE37-CFD6-B624D69589AE}"/>
              </a:ext>
            </a:extLst>
          </p:cNvPr>
          <p:cNvSpPr txBox="1">
            <a:spLocks noGrp="1"/>
          </p:cNvSpPr>
          <p:nvPr>
            <p:ph type="title"/>
          </p:nvPr>
        </p:nvSpPr>
        <p:spPr/>
        <p:txBody>
          <a:bodyPr/>
          <a:lstStyle/>
          <a:p>
            <a:pPr lvl="0"/>
            <a:r>
              <a:rPr lang="en-GB"/>
              <a:t>Some final thoughts on the use of AI</a:t>
            </a:r>
          </a:p>
        </p:txBody>
      </p:sp>
      <p:sp>
        <p:nvSpPr>
          <p:cNvPr id="3" name="Content Placeholder 2">
            <a:extLst>
              <a:ext uri="{FF2B5EF4-FFF2-40B4-BE49-F238E27FC236}">
                <a16:creationId xmlns:a16="http://schemas.microsoft.com/office/drawing/2014/main" id="{0FE03E8C-29AB-1CCD-45F5-1F94F7F0081C}"/>
              </a:ext>
            </a:extLst>
          </p:cNvPr>
          <p:cNvSpPr txBox="1">
            <a:spLocks noGrp="1"/>
          </p:cNvSpPr>
          <p:nvPr>
            <p:ph idx="1"/>
          </p:nvPr>
        </p:nvSpPr>
        <p:spPr/>
        <p:txBody>
          <a:bodyPr/>
          <a:lstStyle/>
          <a:p>
            <a:pPr lvl="0"/>
            <a:r>
              <a:rPr lang="en-US"/>
              <a:t>AI can save us time by creating a variety of tasks and activities for our students</a:t>
            </a:r>
          </a:p>
          <a:p>
            <a:pPr lvl="0"/>
            <a:r>
              <a:rPr lang="en-US"/>
              <a:t>AI should be seen as a personal assistant</a:t>
            </a:r>
          </a:p>
          <a:p>
            <a:pPr lvl="0"/>
            <a:r>
              <a:rPr lang="en-US"/>
              <a:t>We should be careful when we use AI and never give any personal information, such as student names</a:t>
            </a:r>
          </a:p>
          <a:p>
            <a:pPr lvl="0"/>
            <a:r>
              <a:rPr lang="en-US"/>
              <a:t>We should always follow the school policy in terms of using AI</a:t>
            </a:r>
          </a:p>
          <a:p>
            <a:pPr lvl="0"/>
            <a:r>
              <a:rPr lang="en-US"/>
              <a:t>We always need to check all the tasks and activities before we give them to our students. AI makes mistakes</a:t>
            </a:r>
          </a:p>
          <a:p>
            <a:pPr lvl="0"/>
            <a:r>
              <a:rPr lang="en-GB"/>
              <a:t>Teacher input is crucial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A591F-E512-A347-E16C-18EFB37313FF}"/>
              </a:ext>
            </a:extLst>
          </p:cNvPr>
          <p:cNvSpPr txBox="1">
            <a:spLocks noGrp="1"/>
          </p:cNvSpPr>
          <p:nvPr>
            <p:ph type="title"/>
          </p:nvPr>
        </p:nvSpPr>
        <p:spPr/>
        <p:txBody>
          <a:bodyPr/>
          <a:lstStyle/>
          <a:p>
            <a:pPr lvl="0"/>
            <a:r>
              <a:rPr lang="en-US"/>
              <a:t>What am I going to do in this presentation?</a:t>
            </a:r>
            <a:endParaRPr lang="en-GB"/>
          </a:p>
        </p:txBody>
      </p:sp>
      <p:sp>
        <p:nvSpPr>
          <p:cNvPr id="3" name="Content Placeholder 2">
            <a:extLst>
              <a:ext uri="{FF2B5EF4-FFF2-40B4-BE49-F238E27FC236}">
                <a16:creationId xmlns:a16="http://schemas.microsoft.com/office/drawing/2014/main" id="{699F1A86-FCB4-A71C-995D-A941D46270E5}"/>
              </a:ext>
            </a:extLst>
          </p:cNvPr>
          <p:cNvSpPr txBox="1">
            <a:spLocks noGrp="1"/>
          </p:cNvSpPr>
          <p:nvPr>
            <p:ph idx="1"/>
          </p:nvPr>
        </p:nvSpPr>
        <p:spPr/>
        <p:txBody>
          <a:bodyPr/>
          <a:lstStyle/>
          <a:p>
            <a:pPr marL="0" lvl="0" indent="0">
              <a:buNone/>
            </a:pPr>
            <a:r>
              <a:rPr lang="en-US"/>
              <a:t>I will talk about some ways in which I have used AI in teaching Latin and Classical Civilisation and why I thought it was successful.</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DE7E-BDF8-4610-6CB3-DC905E580FF6}"/>
              </a:ext>
            </a:extLst>
          </p:cNvPr>
          <p:cNvSpPr txBox="1">
            <a:spLocks noGrp="1"/>
          </p:cNvSpPr>
          <p:nvPr>
            <p:ph type="title"/>
          </p:nvPr>
        </p:nvSpPr>
        <p:spPr/>
        <p:txBody>
          <a:bodyPr/>
          <a:lstStyle/>
          <a:p>
            <a:pPr lvl="0"/>
            <a:r>
              <a:rPr lang="en-GB"/>
              <a:t>Visual material</a:t>
            </a:r>
          </a:p>
        </p:txBody>
      </p:sp>
      <p:sp>
        <p:nvSpPr>
          <p:cNvPr id="3" name="Content Placeholder 2">
            <a:extLst>
              <a:ext uri="{FF2B5EF4-FFF2-40B4-BE49-F238E27FC236}">
                <a16:creationId xmlns:a16="http://schemas.microsoft.com/office/drawing/2014/main" id="{C8C52686-1F37-D5C4-124F-6A458D625519}"/>
              </a:ext>
            </a:extLst>
          </p:cNvPr>
          <p:cNvSpPr txBox="1">
            <a:spLocks noGrp="1"/>
          </p:cNvSpPr>
          <p:nvPr>
            <p:ph idx="1"/>
          </p:nvPr>
        </p:nvSpPr>
        <p:spPr/>
        <p:txBody>
          <a:bodyPr/>
          <a:lstStyle/>
          <a:p>
            <a:pPr marL="0" lvl="0" indent="0">
              <a:buNone/>
            </a:pPr>
            <a:r>
              <a:rPr lang="en-GB"/>
              <a:t>Why is the use of visual material effective in teaching Latin and Classical Civilisation?</a:t>
            </a:r>
          </a:p>
          <a:p>
            <a:pPr marL="0" lvl="0" indent="0">
              <a:buNone/>
            </a:pPr>
            <a:r>
              <a:rPr lang="en-GB"/>
              <a:t>Enhances understanding and retention</a:t>
            </a:r>
          </a:p>
          <a:p>
            <a:pPr marL="0" lvl="0" indent="0">
              <a:buNone/>
            </a:pPr>
            <a:r>
              <a:rPr lang="en-GB"/>
              <a:t>Engages and motivates the students</a:t>
            </a:r>
          </a:p>
          <a:p>
            <a:pPr marL="0" lvl="0" indent="0">
              <a:buNone/>
            </a:pPr>
            <a:r>
              <a:rPr lang="en-GB"/>
              <a:t>Encourages discussions and critical thinking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38CC-B27B-AA42-97B1-B2D1DF978795}"/>
              </a:ext>
            </a:extLst>
          </p:cNvPr>
          <p:cNvSpPr txBox="1">
            <a:spLocks noGrp="1"/>
          </p:cNvSpPr>
          <p:nvPr>
            <p:ph type="title"/>
          </p:nvPr>
        </p:nvSpPr>
        <p:spPr/>
        <p:txBody>
          <a:bodyPr/>
          <a:lstStyle/>
          <a:p>
            <a:pPr lvl="0"/>
            <a:r>
              <a:rPr lang="en-GB"/>
              <a:t>SUBURANI</a:t>
            </a:r>
          </a:p>
        </p:txBody>
      </p:sp>
      <p:pic>
        <p:nvPicPr>
          <p:cNvPr id="3" name="Content Placeholder 4">
            <a:extLst>
              <a:ext uri="{FF2B5EF4-FFF2-40B4-BE49-F238E27FC236}">
                <a16:creationId xmlns:a16="http://schemas.microsoft.com/office/drawing/2014/main" id="{AB8221CA-2169-D5D6-F743-9DB9FFC0565C}"/>
              </a:ext>
            </a:extLst>
          </p:cNvPr>
          <p:cNvPicPr>
            <a:picLocks noGrp="1" noChangeAspect="1"/>
          </p:cNvPicPr>
          <p:nvPr>
            <p:ph idx="1"/>
          </p:nvPr>
        </p:nvPicPr>
        <p:blipFill>
          <a:blip r:embed="rId2"/>
          <a:stretch>
            <a:fillRect/>
          </a:stretch>
        </p:blipFill>
        <p:spPr>
          <a:xfrm>
            <a:off x="1327946" y="2677317"/>
            <a:ext cx="7296153" cy="2847971"/>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5F49-99B1-5D2D-0DCD-391C26CC16F2}"/>
              </a:ext>
            </a:extLst>
          </p:cNvPr>
          <p:cNvSpPr txBox="1">
            <a:spLocks noGrp="1"/>
          </p:cNvSpPr>
          <p:nvPr>
            <p:ph type="title"/>
          </p:nvPr>
        </p:nvSpPr>
        <p:spPr/>
        <p:txBody>
          <a:bodyPr/>
          <a:lstStyle/>
          <a:p>
            <a:pPr lvl="0"/>
            <a:r>
              <a:rPr lang="en-GB"/>
              <a:t>Cambridge Latin Course</a:t>
            </a:r>
          </a:p>
        </p:txBody>
      </p:sp>
      <p:pic>
        <p:nvPicPr>
          <p:cNvPr id="3" name="Content Placeholder 4">
            <a:extLst>
              <a:ext uri="{FF2B5EF4-FFF2-40B4-BE49-F238E27FC236}">
                <a16:creationId xmlns:a16="http://schemas.microsoft.com/office/drawing/2014/main" id="{AFE4EE89-ED36-E83E-2B52-EF9556912974}"/>
              </a:ext>
            </a:extLst>
          </p:cNvPr>
          <p:cNvPicPr>
            <a:picLocks noGrp="1" noChangeAspect="1"/>
          </p:cNvPicPr>
          <p:nvPr>
            <p:ph idx="1"/>
          </p:nvPr>
        </p:nvPicPr>
        <p:blipFill>
          <a:blip r:embed="rId2"/>
          <a:stretch>
            <a:fillRect/>
          </a:stretch>
        </p:blipFill>
        <p:spPr>
          <a:xfrm>
            <a:off x="677863" y="2282854"/>
            <a:ext cx="8596310" cy="363689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097A-C6DE-D02F-1846-96A086F80BAE}"/>
              </a:ext>
            </a:extLst>
          </p:cNvPr>
          <p:cNvSpPr txBox="1">
            <a:spLocks noGrp="1"/>
          </p:cNvSpPr>
          <p:nvPr>
            <p:ph type="title"/>
          </p:nvPr>
        </p:nvSpPr>
        <p:spPr/>
        <p:txBody>
          <a:bodyPr/>
          <a:lstStyle/>
          <a:p>
            <a:pPr lvl="0"/>
            <a:r>
              <a:rPr lang="en-GB"/>
              <a:t>How can I create visual material using AI?</a:t>
            </a:r>
          </a:p>
        </p:txBody>
      </p:sp>
      <p:sp>
        <p:nvSpPr>
          <p:cNvPr id="3" name="TextBox 3">
            <a:extLst>
              <a:ext uri="{FF2B5EF4-FFF2-40B4-BE49-F238E27FC236}">
                <a16:creationId xmlns:a16="http://schemas.microsoft.com/office/drawing/2014/main" id="{761BDD7C-5D5E-604B-DC91-61C5CFE3BCA4}"/>
              </a:ext>
            </a:extLst>
          </p:cNvPr>
          <p:cNvSpPr txBox="1"/>
          <p:nvPr/>
        </p:nvSpPr>
        <p:spPr>
          <a:xfrm>
            <a:off x="573740" y="2313075"/>
            <a:ext cx="519953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Please generate a photo which shows a Roman girl greeting a Roman boy</a:t>
            </a:r>
            <a:endParaRPr lang="en-GB" sz="1800" b="0" i="0" u="none" strike="noStrike" kern="1200" cap="none" spc="0" baseline="0">
              <a:solidFill>
                <a:srgbClr val="000000"/>
              </a:solidFill>
              <a:uFillTx/>
              <a:latin typeface="Calibri"/>
            </a:endParaRPr>
          </a:p>
        </p:txBody>
      </p:sp>
      <p:pic>
        <p:nvPicPr>
          <p:cNvPr id="4" name="Picture 4">
            <a:extLst>
              <a:ext uri="{FF2B5EF4-FFF2-40B4-BE49-F238E27FC236}">
                <a16:creationId xmlns:a16="http://schemas.microsoft.com/office/drawing/2014/main" id="{873074FB-6E0E-BD91-D622-32D6AB243C86}"/>
              </a:ext>
            </a:extLst>
          </p:cNvPr>
          <p:cNvPicPr>
            <a:picLocks noChangeAspect="1"/>
          </p:cNvPicPr>
          <p:nvPr/>
        </p:nvPicPr>
        <p:blipFill>
          <a:blip r:embed="rId2"/>
          <a:stretch>
            <a:fillRect/>
          </a:stretch>
        </p:blipFill>
        <p:spPr>
          <a:xfrm>
            <a:off x="7799292" y="1444532"/>
            <a:ext cx="2909044" cy="2909044"/>
          </a:xfrm>
          <a:prstGeom prst="rect">
            <a:avLst/>
          </a:prstGeom>
          <a:noFill/>
          <a:ln cap="flat">
            <a:noFill/>
          </a:ln>
        </p:spPr>
      </p:pic>
      <p:sp>
        <p:nvSpPr>
          <p:cNvPr id="5" name="Rectangle 5">
            <a:extLst>
              <a:ext uri="{FF2B5EF4-FFF2-40B4-BE49-F238E27FC236}">
                <a16:creationId xmlns:a16="http://schemas.microsoft.com/office/drawing/2014/main" id="{449D9F07-3A16-CBAC-3065-3EEE442C0817}"/>
              </a:ext>
            </a:extLst>
          </p:cNvPr>
          <p:cNvSpPr/>
          <p:nvPr/>
        </p:nvSpPr>
        <p:spPr>
          <a:xfrm>
            <a:off x="7619996" y="4634755"/>
            <a:ext cx="3415549" cy="708211"/>
          </a:xfrm>
          <a:prstGeom prst="rect">
            <a:avLst/>
          </a:prstGeom>
          <a:solidFill>
            <a:srgbClr val="4472C4"/>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puella puerum salutat.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88D9E90-83F1-C1DE-11DE-918C3A41FADF}"/>
              </a:ext>
            </a:extLst>
          </p:cNvPr>
          <p:cNvPicPr>
            <a:picLocks noGrp="1" noChangeAspect="1"/>
          </p:cNvPicPr>
          <p:nvPr>
            <p:ph idx="1"/>
          </p:nvPr>
        </p:nvPicPr>
        <p:blipFill>
          <a:blip r:embed="rId2"/>
          <a:stretch>
            <a:fillRect/>
          </a:stretch>
        </p:blipFill>
        <p:spPr>
          <a:xfrm>
            <a:off x="0" y="2506663"/>
            <a:ext cx="4351336" cy="4351336"/>
          </a:xfrm>
        </p:spPr>
      </p:pic>
      <p:pic>
        <p:nvPicPr>
          <p:cNvPr id="3" name="Picture 4">
            <a:extLst>
              <a:ext uri="{FF2B5EF4-FFF2-40B4-BE49-F238E27FC236}">
                <a16:creationId xmlns:a16="http://schemas.microsoft.com/office/drawing/2014/main" id="{C4F3EE26-60D0-919B-7D03-A4DF2B7A00EF}"/>
              </a:ext>
            </a:extLst>
          </p:cNvPr>
          <p:cNvPicPr>
            <a:picLocks noChangeAspect="1"/>
          </p:cNvPicPr>
          <p:nvPr/>
        </p:nvPicPr>
        <p:blipFill>
          <a:blip r:embed="rId3"/>
          <a:stretch>
            <a:fillRect/>
          </a:stretch>
        </p:blipFill>
        <p:spPr>
          <a:xfrm>
            <a:off x="4862669" y="2506663"/>
            <a:ext cx="4693706" cy="4351336"/>
          </a:xfrm>
          <a:prstGeom prst="rect">
            <a:avLst/>
          </a:prstGeom>
          <a:noFill/>
          <a:ln cap="flat">
            <a:noFill/>
          </a:ln>
        </p:spPr>
      </p:pic>
      <p:sp>
        <p:nvSpPr>
          <p:cNvPr id="4" name="Rectangle 1">
            <a:extLst>
              <a:ext uri="{FF2B5EF4-FFF2-40B4-BE49-F238E27FC236}">
                <a16:creationId xmlns:a16="http://schemas.microsoft.com/office/drawing/2014/main" id="{D4340129-B50D-1416-E6B9-B8A0DE92DEC3}"/>
              </a:ext>
            </a:extLst>
          </p:cNvPr>
          <p:cNvSpPr/>
          <p:nvPr/>
        </p:nvSpPr>
        <p:spPr>
          <a:xfrm>
            <a:off x="94137" y="115040"/>
            <a:ext cx="11226802" cy="1642536"/>
          </a:xfrm>
          <a:prstGeom prst="rect">
            <a:avLst/>
          </a:prstGeom>
          <a:solidFill>
            <a:srgbClr val="5B9BD5"/>
          </a:solidFill>
          <a:ln w="12701" cap="flat">
            <a:solidFill>
              <a:srgbClr val="223F5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FFFF"/>
                </a:solidFill>
                <a:uFillTx/>
                <a:latin typeface="Calibri"/>
              </a:rPr>
              <a:t>How are these photos related to the story? [Lines 25-35]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8B1D-6329-7456-03FE-FE77DEEB1DB2}"/>
              </a:ext>
            </a:extLst>
          </p:cNvPr>
          <p:cNvSpPr txBox="1">
            <a:spLocks noGrp="1"/>
          </p:cNvSpPr>
          <p:nvPr>
            <p:ph type="title"/>
          </p:nvPr>
        </p:nvSpPr>
        <p:spPr/>
        <p:txBody>
          <a:bodyPr/>
          <a:lstStyle/>
          <a:p>
            <a:endParaRPr lang="en-GB"/>
          </a:p>
        </p:txBody>
      </p:sp>
      <p:pic>
        <p:nvPicPr>
          <p:cNvPr id="3" name="Content Placeholder 3">
            <a:extLst>
              <a:ext uri="{FF2B5EF4-FFF2-40B4-BE49-F238E27FC236}">
                <a16:creationId xmlns:a16="http://schemas.microsoft.com/office/drawing/2014/main" id="{122DD95C-3DAA-4C61-A831-B8301AC30C2D}"/>
              </a:ext>
            </a:extLst>
          </p:cNvPr>
          <p:cNvPicPr>
            <a:picLocks noGrp="1" noChangeAspect="1"/>
          </p:cNvPicPr>
          <p:nvPr>
            <p:ph idx="1"/>
          </p:nvPr>
        </p:nvPicPr>
        <p:blipFill>
          <a:blip r:embed="rId2"/>
          <a:stretch>
            <a:fillRect/>
          </a:stretch>
        </p:blipFill>
        <p:spPr>
          <a:xfrm>
            <a:off x="1579763" y="2160590"/>
            <a:ext cx="6792510" cy="3881435"/>
          </a:xfrm>
        </p:spPr>
      </p:pic>
    </p:spTree>
  </p:cSld>
  <p:clrMapOvr>
    <a:masterClrMapping/>
  </p:clrMapOvr>
</p:sld>
</file>

<file path=ppt/theme/theme1.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1933</Words>
  <Application>Microsoft Office PowerPoint</Application>
  <PresentationFormat>Widescreen</PresentationFormat>
  <Paragraphs>155</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fnt</vt:lpstr>
      <vt:lpstr>Trebuchet MS</vt:lpstr>
      <vt:lpstr>Wingdings 3</vt:lpstr>
      <vt:lpstr>Facet</vt:lpstr>
      <vt:lpstr>1_Facet</vt:lpstr>
      <vt:lpstr>Practical uses of AI in Latin and Classical Civilisation</vt:lpstr>
      <vt:lpstr>Why did I decide to talk about AI?</vt:lpstr>
      <vt:lpstr>What am I going to do in this presentation?</vt:lpstr>
      <vt:lpstr>Visual material</vt:lpstr>
      <vt:lpstr>SUBURANI</vt:lpstr>
      <vt:lpstr>Cambridge Latin Course</vt:lpstr>
      <vt:lpstr>How can I create visual material using AI?</vt:lpstr>
      <vt:lpstr>PowerPoint Presentation</vt:lpstr>
      <vt:lpstr>PowerPoint Presentation</vt:lpstr>
      <vt:lpstr>How can I use the photos generated by AI in Latin?</vt:lpstr>
      <vt:lpstr>Stories</vt:lpstr>
      <vt:lpstr>What kind of story?</vt:lpstr>
      <vt:lpstr>Differentiation</vt:lpstr>
      <vt:lpstr>Scaffolding</vt:lpstr>
      <vt:lpstr>Creating comprehension questions</vt:lpstr>
      <vt:lpstr>AI can generate scripts</vt:lpstr>
      <vt:lpstr>Creating grammar activities</vt:lpstr>
      <vt:lpstr>Using AI to create exam style questions for GCSE and A-Level Latin and Classical Civilisation</vt:lpstr>
      <vt:lpstr>Using AI to create questions on videos</vt:lpstr>
      <vt:lpstr>Create scripts and dramatic narratives of texts you teach for A-Level Classical Civilisation</vt:lpstr>
      <vt:lpstr>Create scripts and dramatic narratives of texts you teach for A-Level Classical Civilisation</vt:lpstr>
      <vt:lpstr>Storyboards for A-Level Classical Civilisation</vt:lpstr>
      <vt:lpstr>PowerPoint Presentation</vt:lpstr>
      <vt:lpstr>Some final thoughts on the use of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quantum rex</dc:creator>
  <cp:lastModifiedBy>quantum rex</cp:lastModifiedBy>
  <cp:revision>7</cp:revision>
  <dcterms:created xsi:type="dcterms:W3CDTF">2025-02-15T08:18:30Z</dcterms:created>
  <dcterms:modified xsi:type="dcterms:W3CDTF">2025-02-22T17:30:38Z</dcterms:modified>
</cp:coreProperties>
</file>