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E8FD7-E244-4C3B-9596-62373B454BC5}" v="42" dt="2025-03-03T19:13:45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xon, Jess (Woldingham School)" userId="a3091e48-3c55-4b9a-9090-0f7865b85cbd" providerId="ADAL" clId="{DA1E8FD7-E244-4C3B-9596-62373B454BC5}"/>
    <pc:docChg chg="undo custSel modSld">
      <pc:chgData name="Dixon, Jess (Woldingham School)" userId="a3091e48-3c55-4b9a-9090-0f7865b85cbd" providerId="ADAL" clId="{DA1E8FD7-E244-4C3B-9596-62373B454BC5}" dt="2025-03-03T19:14:08.387" v="179" actId="1076"/>
      <pc:docMkLst>
        <pc:docMk/>
      </pc:docMkLst>
      <pc:sldChg chg="addSp modSp mod">
        <pc:chgData name="Dixon, Jess (Woldingham School)" userId="a3091e48-3c55-4b9a-9090-0f7865b85cbd" providerId="ADAL" clId="{DA1E8FD7-E244-4C3B-9596-62373B454BC5}" dt="2025-03-01T07:47:49.872" v="100" actId="767"/>
        <pc:sldMkLst>
          <pc:docMk/>
          <pc:sldMk cId="3671402402" sldId="258"/>
        </pc:sldMkLst>
        <pc:spChg chg="add mod">
          <ac:chgData name="Dixon, Jess (Woldingham School)" userId="a3091e48-3c55-4b9a-9090-0f7865b85cbd" providerId="ADAL" clId="{DA1E8FD7-E244-4C3B-9596-62373B454BC5}" dt="2025-03-01T07:47:49.872" v="100" actId="767"/>
          <ac:spMkLst>
            <pc:docMk/>
            <pc:sldMk cId="3671402402" sldId="258"/>
            <ac:spMk id="14" creationId="{BE69141C-5C30-1714-3DEB-B1D5964756EB}"/>
          </ac:spMkLst>
        </pc:spChg>
        <pc:spChg chg="add mod">
          <ac:chgData name="Dixon, Jess (Woldingham School)" userId="a3091e48-3c55-4b9a-9090-0f7865b85cbd" providerId="ADAL" clId="{DA1E8FD7-E244-4C3B-9596-62373B454BC5}" dt="2025-03-01T07:47:44.113" v="95" actId="1076"/>
          <ac:spMkLst>
            <pc:docMk/>
            <pc:sldMk cId="3671402402" sldId="258"/>
            <ac:spMk id="15" creationId="{2942543E-2358-5F1E-0E4B-512A863B9DFA}"/>
          </ac:spMkLst>
        </pc:spChg>
        <pc:spChg chg="add mod">
          <ac:chgData name="Dixon, Jess (Woldingham School)" userId="a3091e48-3c55-4b9a-9090-0f7865b85cbd" providerId="ADAL" clId="{DA1E8FD7-E244-4C3B-9596-62373B454BC5}" dt="2025-03-01T07:47:42.140" v="93" actId="14100"/>
          <ac:spMkLst>
            <pc:docMk/>
            <pc:sldMk cId="3671402402" sldId="258"/>
            <ac:spMk id="16" creationId="{F64EC3E4-3C20-8282-844F-864F112A53F0}"/>
          </ac:spMkLst>
        </pc:spChg>
        <pc:picChg chg="mod">
          <ac:chgData name="Dixon, Jess (Woldingham School)" userId="a3091e48-3c55-4b9a-9090-0f7865b85cbd" providerId="ADAL" clId="{DA1E8FD7-E244-4C3B-9596-62373B454BC5}" dt="2025-03-01T07:47:12.068" v="87" actId="1076"/>
          <ac:picMkLst>
            <pc:docMk/>
            <pc:sldMk cId="3671402402" sldId="258"/>
            <ac:picMk id="5" creationId="{D5965A61-9511-7262-B42E-71389456E90F}"/>
          </ac:picMkLst>
        </pc:picChg>
      </pc:sldChg>
      <pc:sldChg chg="addSp modSp mod">
        <pc:chgData name="Dixon, Jess (Woldingham School)" userId="a3091e48-3c55-4b9a-9090-0f7865b85cbd" providerId="ADAL" clId="{DA1E8FD7-E244-4C3B-9596-62373B454BC5}" dt="2025-03-03T19:14:08.387" v="179" actId="1076"/>
        <pc:sldMkLst>
          <pc:docMk/>
          <pc:sldMk cId="2997276666" sldId="260"/>
        </pc:sldMkLst>
        <pc:spChg chg="add mod">
          <ac:chgData name="Dixon, Jess (Woldingham School)" userId="a3091e48-3c55-4b9a-9090-0f7865b85cbd" providerId="ADAL" clId="{DA1E8FD7-E244-4C3B-9596-62373B454BC5}" dt="2025-03-03T19:14:08.387" v="179" actId="1076"/>
          <ac:spMkLst>
            <pc:docMk/>
            <pc:sldMk cId="2997276666" sldId="260"/>
            <ac:spMk id="4" creationId="{551C45E1-401E-4B1E-DD28-E823606CFF98}"/>
          </ac:spMkLst>
        </pc:spChg>
      </pc:sldChg>
      <pc:sldChg chg="addSp delSp modSp mod delAnim modAnim">
        <pc:chgData name="Dixon, Jess (Woldingham School)" userId="a3091e48-3c55-4b9a-9090-0f7865b85cbd" providerId="ADAL" clId="{DA1E8FD7-E244-4C3B-9596-62373B454BC5}" dt="2025-02-27T20:02:32.465" v="42" actId="21"/>
        <pc:sldMkLst>
          <pc:docMk/>
          <pc:sldMk cId="2978277603" sldId="261"/>
        </pc:sldMkLst>
        <pc:spChg chg="mod">
          <ac:chgData name="Dixon, Jess (Woldingham School)" userId="a3091e48-3c55-4b9a-9090-0f7865b85cbd" providerId="ADAL" clId="{DA1E8FD7-E244-4C3B-9596-62373B454BC5}" dt="2025-02-27T15:40:04.010" v="1" actId="20577"/>
          <ac:spMkLst>
            <pc:docMk/>
            <pc:sldMk cId="2978277603" sldId="261"/>
            <ac:spMk id="3" creationId="{ABD904FA-3A89-CC7C-B44E-33AC7006DDF1}"/>
          </ac:spMkLst>
        </pc:spChg>
        <pc:spChg chg="add del mod">
          <ac:chgData name="Dixon, Jess (Woldingham School)" userId="a3091e48-3c55-4b9a-9090-0f7865b85cbd" providerId="ADAL" clId="{DA1E8FD7-E244-4C3B-9596-62373B454BC5}" dt="2025-02-27T20:02:32.465" v="42" actId="21"/>
          <ac:spMkLst>
            <pc:docMk/>
            <pc:sldMk cId="2978277603" sldId="261"/>
            <ac:spMk id="4" creationId="{D105EDC7-7959-70A7-B31C-147DC7AD9CAE}"/>
          </ac:spMkLst>
        </pc:spChg>
      </pc:sldChg>
      <pc:sldChg chg="addSp modSp mod modAnim">
        <pc:chgData name="Dixon, Jess (Woldingham School)" userId="a3091e48-3c55-4b9a-9090-0f7865b85cbd" providerId="ADAL" clId="{DA1E8FD7-E244-4C3B-9596-62373B454BC5}" dt="2025-02-27T20:02:58.175" v="76" actId="1076"/>
        <pc:sldMkLst>
          <pc:docMk/>
          <pc:sldMk cId="2785461920" sldId="262"/>
        </pc:sldMkLst>
        <pc:spChg chg="mod">
          <ac:chgData name="Dixon, Jess (Woldingham School)" userId="a3091e48-3c55-4b9a-9090-0f7865b85cbd" providerId="ADAL" clId="{DA1E8FD7-E244-4C3B-9596-62373B454BC5}" dt="2025-02-27T20:02:40.873" v="45" actId="1076"/>
          <ac:spMkLst>
            <pc:docMk/>
            <pc:sldMk cId="2785461920" sldId="262"/>
            <ac:spMk id="3" creationId="{D25304B0-5DD4-CB52-830C-73BC10D78A9D}"/>
          </ac:spMkLst>
        </pc:spChg>
        <pc:spChg chg="add mod">
          <ac:chgData name="Dixon, Jess (Woldingham School)" userId="a3091e48-3c55-4b9a-9090-0f7865b85cbd" providerId="ADAL" clId="{DA1E8FD7-E244-4C3B-9596-62373B454BC5}" dt="2025-02-27T20:02:58.175" v="76" actId="1076"/>
          <ac:spMkLst>
            <pc:docMk/>
            <pc:sldMk cId="2785461920" sldId="262"/>
            <ac:spMk id="7" creationId="{D105EDC7-7959-70A7-B31C-147DC7AD9CA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AB434-BCB6-4273-B1A1-6B2DB4E9066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B6595-C01A-47E9-9BE6-384EA62CEDE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What are the expectations?</a:t>
          </a:r>
          <a:endParaRPr lang="en-US" dirty="0"/>
        </a:p>
      </dgm:t>
    </dgm:pt>
    <dgm:pt modelId="{D3DD7870-B327-490F-A941-4221F85BEEDF}" type="parTrans" cxnId="{E04288B1-916F-4A94-ABC6-854832CDDDCD}">
      <dgm:prSet/>
      <dgm:spPr/>
      <dgm:t>
        <a:bodyPr/>
        <a:lstStyle/>
        <a:p>
          <a:endParaRPr lang="en-US"/>
        </a:p>
      </dgm:t>
    </dgm:pt>
    <dgm:pt modelId="{956E7161-A701-485E-8138-84A880DB98B2}" type="sibTrans" cxnId="{E04288B1-916F-4A94-ABC6-854832CDDDCD}">
      <dgm:prSet/>
      <dgm:spPr/>
      <dgm:t>
        <a:bodyPr/>
        <a:lstStyle/>
        <a:p>
          <a:endParaRPr lang="en-US"/>
        </a:p>
      </dgm:t>
    </dgm:pt>
    <dgm:pt modelId="{5CABD5A3-6CED-41FA-82D3-6C03D4D1395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What does and does not achieve level 5?</a:t>
          </a:r>
          <a:endParaRPr lang="en-US" dirty="0"/>
        </a:p>
      </dgm:t>
    </dgm:pt>
    <dgm:pt modelId="{41E08FEB-1F7C-4099-A1A0-225B640D2C39}" type="parTrans" cxnId="{5885B656-E71F-4B2D-9DD4-44EC32AD746D}">
      <dgm:prSet/>
      <dgm:spPr/>
      <dgm:t>
        <a:bodyPr/>
        <a:lstStyle/>
        <a:p>
          <a:endParaRPr lang="en-US"/>
        </a:p>
      </dgm:t>
    </dgm:pt>
    <dgm:pt modelId="{AFD3492D-DE9D-40FE-8485-DD855E0DE65B}" type="sibTrans" cxnId="{5885B656-E71F-4B2D-9DD4-44EC32AD746D}">
      <dgm:prSet/>
      <dgm:spPr/>
      <dgm:t>
        <a:bodyPr/>
        <a:lstStyle/>
        <a:p>
          <a:endParaRPr lang="en-US"/>
        </a:p>
      </dgm:t>
    </dgm:pt>
    <dgm:pt modelId="{AEDC0D8A-42AF-43AD-B903-9A442634E0F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How can we support students to do this in the exam?</a:t>
          </a:r>
          <a:endParaRPr lang="en-US" dirty="0"/>
        </a:p>
      </dgm:t>
    </dgm:pt>
    <dgm:pt modelId="{B49A8DD9-828F-4196-9D9B-3C279554D8B7}" type="parTrans" cxnId="{0BEFDD78-6FCC-41D4-BC9F-C6E074E50A38}">
      <dgm:prSet/>
      <dgm:spPr/>
      <dgm:t>
        <a:bodyPr/>
        <a:lstStyle/>
        <a:p>
          <a:endParaRPr lang="en-US"/>
        </a:p>
      </dgm:t>
    </dgm:pt>
    <dgm:pt modelId="{32427EA5-8ED6-4DE7-A8C7-539998E265AB}" type="sibTrans" cxnId="{0BEFDD78-6FCC-41D4-BC9F-C6E074E50A38}">
      <dgm:prSet/>
      <dgm:spPr/>
      <dgm:t>
        <a:bodyPr/>
        <a:lstStyle/>
        <a:p>
          <a:endParaRPr lang="en-US"/>
        </a:p>
      </dgm:t>
    </dgm:pt>
    <dgm:pt modelId="{1FB8E258-3A9B-4C28-ACA8-AEADCF639006}" type="pres">
      <dgm:prSet presAssocID="{9D1AB434-BCB6-4273-B1A1-6B2DB4E90660}" presName="root" presStyleCnt="0">
        <dgm:presLayoutVars>
          <dgm:dir/>
          <dgm:resizeHandles val="exact"/>
        </dgm:presLayoutVars>
      </dgm:prSet>
      <dgm:spPr/>
    </dgm:pt>
    <dgm:pt modelId="{F2FEF5DC-91DA-42E1-91B2-D9581F293653}" type="pres">
      <dgm:prSet presAssocID="{8F3B6595-C01A-47E9-9BE6-384EA62CEDE0}" presName="compNode" presStyleCnt="0"/>
      <dgm:spPr/>
    </dgm:pt>
    <dgm:pt modelId="{9F4DF682-CCA6-4555-997D-9C6383374433}" type="pres">
      <dgm:prSet presAssocID="{8F3B6595-C01A-47E9-9BE6-384EA62CED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B91D97D2-A7EE-443D-83B7-C29821DAB7EE}" type="pres">
      <dgm:prSet presAssocID="{8F3B6595-C01A-47E9-9BE6-384EA62CEDE0}" presName="spaceRect" presStyleCnt="0"/>
      <dgm:spPr/>
    </dgm:pt>
    <dgm:pt modelId="{5AFB7C5D-E294-4115-A20C-3F0BDAE3C7C2}" type="pres">
      <dgm:prSet presAssocID="{8F3B6595-C01A-47E9-9BE6-384EA62CEDE0}" presName="textRect" presStyleLbl="revTx" presStyleIdx="0" presStyleCnt="3">
        <dgm:presLayoutVars>
          <dgm:chMax val="1"/>
          <dgm:chPref val="1"/>
        </dgm:presLayoutVars>
      </dgm:prSet>
      <dgm:spPr/>
    </dgm:pt>
    <dgm:pt modelId="{2F6304FA-219E-4A43-9E75-BBBB12426E21}" type="pres">
      <dgm:prSet presAssocID="{956E7161-A701-485E-8138-84A880DB98B2}" presName="sibTrans" presStyleCnt="0"/>
      <dgm:spPr/>
    </dgm:pt>
    <dgm:pt modelId="{F0D40F06-0367-4392-9FEC-0E7626ECED28}" type="pres">
      <dgm:prSet presAssocID="{5CABD5A3-6CED-41FA-82D3-6C03D4D13956}" presName="compNode" presStyleCnt="0"/>
      <dgm:spPr/>
    </dgm:pt>
    <dgm:pt modelId="{5C090079-ED6F-47B5-B7FC-16FD7D2409A3}" type="pres">
      <dgm:prSet presAssocID="{5CABD5A3-6CED-41FA-82D3-6C03D4D1395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060CECA-B8BD-4943-A96E-FEED703A5759}" type="pres">
      <dgm:prSet presAssocID="{5CABD5A3-6CED-41FA-82D3-6C03D4D13956}" presName="spaceRect" presStyleCnt="0"/>
      <dgm:spPr/>
    </dgm:pt>
    <dgm:pt modelId="{1EFCA7CF-DAA4-465D-9207-47B926299108}" type="pres">
      <dgm:prSet presAssocID="{5CABD5A3-6CED-41FA-82D3-6C03D4D13956}" presName="textRect" presStyleLbl="revTx" presStyleIdx="1" presStyleCnt="3">
        <dgm:presLayoutVars>
          <dgm:chMax val="1"/>
          <dgm:chPref val="1"/>
        </dgm:presLayoutVars>
      </dgm:prSet>
      <dgm:spPr/>
    </dgm:pt>
    <dgm:pt modelId="{41653945-3B37-47A8-8C7A-2FAA3D0B7719}" type="pres">
      <dgm:prSet presAssocID="{AFD3492D-DE9D-40FE-8485-DD855E0DE65B}" presName="sibTrans" presStyleCnt="0"/>
      <dgm:spPr/>
    </dgm:pt>
    <dgm:pt modelId="{9FA1E73E-91DC-4A92-B20F-3A1A5F3EB5A9}" type="pres">
      <dgm:prSet presAssocID="{AEDC0D8A-42AF-43AD-B903-9A442634E0F0}" presName="compNode" presStyleCnt="0"/>
      <dgm:spPr/>
    </dgm:pt>
    <dgm:pt modelId="{EBC61BDE-8B9B-453C-B810-20DF6DF85FF8}" type="pres">
      <dgm:prSet presAssocID="{AEDC0D8A-42AF-43AD-B903-9A442634E0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627E7CB-B988-4796-B0EC-EECF445476B8}" type="pres">
      <dgm:prSet presAssocID="{AEDC0D8A-42AF-43AD-B903-9A442634E0F0}" presName="spaceRect" presStyleCnt="0"/>
      <dgm:spPr/>
    </dgm:pt>
    <dgm:pt modelId="{0393290A-2384-4D85-A179-15BE634B204D}" type="pres">
      <dgm:prSet presAssocID="{AEDC0D8A-42AF-43AD-B903-9A442634E0F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C61AF31-1E4C-4E3F-AAE8-F4931277D4E8}" type="presOf" srcId="{9D1AB434-BCB6-4273-B1A1-6B2DB4E90660}" destId="{1FB8E258-3A9B-4C28-ACA8-AEADCF639006}" srcOrd="0" destOrd="0" presId="urn:microsoft.com/office/officeart/2018/2/layout/IconLabelList"/>
    <dgm:cxn modelId="{8C1C9466-E0B2-479C-B93C-071D3D598615}" type="presOf" srcId="{8F3B6595-C01A-47E9-9BE6-384EA62CEDE0}" destId="{5AFB7C5D-E294-4115-A20C-3F0BDAE3C7C2}" srcOrd="0" destOrd="0" presId="urn:microsoft.com/office/officeart/2018/2/layout/IconLabelList"/>
    <dgm:cxn modelId="{5885B656-E71F-4B2D-9DD4-44EC32AD746D}" srcId="{9D1AB434-BCB6-4273-B1A1-6B2DB4E90660}" destId="{5CABD5A3-6CED-41FA-82D3-6C03D4D13956}" srcOrd="1" destOrd="0" parTransId="{41E08FEB-1F7C-4099-A1A0-225B640D2C39}" sibTransId="{AFD3492D-DE9D-40FE-8485-DD855E0DE65B}"/>
    <dgm:cxn modelId="{0BEFDD78-6FCC-41D4-BC9F-C6E074E50A38}" srcId="{9D1AB434-BCB6-4273-B1A1-6B2DB4E90660}" destId="{AEDC0D8A-42AF-43AD-B903-9A442634E0F0}" srcOrd="2" destOrd="0" parTransId="{B49A8DD9-828F-4196-9D9B-3C279554D8B7}" sibTransId="{32427EA5-8ED6-4DE7-A8C7-539998E265AB}"/>
    <dgm:cxn modelId="{FAA7A68F-A601-46D4-B2F9-4E549AB5C739}" type="presOf" srcId="{5CABD5A3-6CED-41FA-82D3-6C03D4D13956}" destId="{1EFCA7CF-DAA4-465D-9207-47B926299108}" srcOrd="0" destOrd="0" presId="urn:microsoft.com/office/officeart/2018/2/layout/IconLabelList"/>
    <dgm:cxn modelId="{E04288B1-916F-4A94-ABC6-854832CDDDCD}" srcId="{9D1AB434-BCB6-4273-B1A1-6B2DB4E90660}" destId="{8F3B6595-C01A-47E9-9BE6-384EA62CEDE0}" srcOrd="0" destOrd="0" parTransId="{D3DD7870-B327-490F-A941-4221F85BEEDF}" sibTransId="{956E7161-A701-485E-8138-84A880DB98B2}"/>
    <dgm:cxn modelId="{927D70EA-4951-4F96-A301-DFA19F2ACF8E}" type="presOf" srcId="{AEDC0D8A-42AF-43AD-B903-9A442634E0F0}" destId="{0393290A-2384-4D85-A179-15BE634B204D}" srcOrd="0" destOrd="0" presId="urn:microsoft.com/office/officeart/2018/2/layout/IconLabelList"/>
    <dgm:cxn modelId="{29599963-2B65-44C7-A1C9-4D8EDCA847DC}" type="presParOf" srcId="{1FB8E258-3A9B-4C28-ACA8-AEADCF639006}" destId="{F2FEF5DC-91DA-42E1-91B2-D9581F293653}" srcOrd="0" destOrd="0" presId="urn:microsoft.com/office/officeart/2018/2/layout/IconLabelList"/>
    <dgm:cxn modelId="{7B903D4E-D481-4FDE-BBF0-F79A756536D1}" type="presParOf" srcId="{F2FEF5DC-91DA-42E1-91B2-D9581F293653}" destId="{9F4DF682-CCA6-4555-997D-9C6383374433}" srcOrd="0" destOrd="0" presId="urn:microsoft.com/office/officeart/2018/2/layout/IconLabelList"/>
    <dgm:cxn modelId="{642DCA22-0F21-43AB-9011-0AF7604F300E}" type="presParOf" srcId="{F2FEF5DC-91DA-42E1-91B2-D9581F293653}" destId="{B91D97D2-A7EE-443D-83B7-C29821DAB7EE}" srcOrd="1" destOrd="0" presId="urn:microsoft.com/office/officeart/2018/2/layout/IconLabelList"/>
    <dgm:cxn modelId="{76B0180F-9016-4F5A-81C4-C1462E45DC97}" type="presParOf" srcId="{F2FEF5DC-91DA-42E1-91B2-D9581F293653}" destId="{5AFB7C5D-E294-4115-A20C-3F0BDAE3C7C2}" srcOrd="2" destOrd="0" presId="urn:microsoft.com/office/officeart/2018/2/layout/IconLabelList"/>
    <dgm:cxn modelId="{04A235B2-1E93-472F-A849-5782F35A491D}" type="presParOf" srcId="{1FB8E258-3A9B-4C28-ACA8-AEADCF639006}" destId="{2F6304FA-219E-4A43-9E75-BBBB12426E21}" srcOrd="1" destOrd="0" presId="urn:microsoft.com/office/officeart/2018/2/layout/IconLabelList"/>
    <dgm:cxn modelId="{3E7A74AA-6DA8-4359-83E5-697BCEB34E4E}" type="presParOf" srcId="{1FB8E258-3A9B-4C28-ACA8-AEADCF639006}" destId="{F0D40F06-0367-4392-9FEC-0E7626ECED28}" srcOrd="2" destOrd="0" presId="urn:microsoft.com/office/officeart/2018/2/layout/IconLabelList"/>
    <dgm:cxn modelId="{299B653B-98AE-4E49-B57D-A0DD55AC64D8}" type="presParOf" srcId="{F0D40F06-0367-4392-9FEC-0E7626ECED28}" destId="{5C090079-ED6F-47B5-B7FC-16FD7D2409A3}" srcOrd="0" destOrd="0" presId="urn:microsoft.com/office/officeart/2018/2/layout/IconLabelList"/>
    <dgm:cxn modelId="{E56AE5A9-A7E0-4D98-B2DF-20D347F66B6B}" type="presParOf" srcId="{F0D40F06-0367-4392-9FEC-0E7626ECED28}" destId="{4060CECA-B8BD-4943-A96E-FEED703A5759}" srcOrd="1" destOrd="0" presId="urn:microsoft.com/office/officeart/2018/2/layout/IconLabelList"/>
    <dgm:cxn modelId="{6C9096AA-A460-4FE3-84DE-7F17BA7442D6}" type="presParOf" srcId="{F0D40F06-0367-4392-9FEC-0E7626ECED28}" destId="{1EFCA7CF-DAA4-465D-9207-47B926299108}" srcOrd="2" destOrd="0" presId="urn:microsoft.com/office/officeart/2018/2/layout/IconLabelList"/>
    <dgm:cxn modelId="{D6B81443-38E9-4ED8-B866-56617C5F765D}" type="presParOf" srcId="{1FB8E258-3A9B-4C28-ACA8-AEADCF639006}" destId="{41653945-3B37-47A8-8C7A-2FAA3D0B7719}" srcOrd="3" destOrd="0" presId="urn:microsoft.com/office/officeart/2018/2/layout/IconLabelList"/>
    <dgm:cxn modelId="{062D890E-F5AE-408C-A2CD-8A01A5D5A4FA}" type="presParOf" srcId="{1FB8E258-3A9B-4C28-ACA8-AEADCF639006}" destId="{9FA1E73E-91DC-4A92-B20F-3A1A5F3EB5A9}" srcOrd="4" destOrd="0" presId="urn:microsoft.com/office/officeart/2018/2/layout/IconLabelList"/>
    <dgm:cxn modelId="{1F7ED76B-A1CA-41CA-BB40-0CCAEE37A213}" type="presParOf" srcId="{9FA1E73E-91DC-4A92-B20F-3A1A5F3EB5A9}" destId="{EBC61BDE-8B9B-453C-B810-20DF6DF85FF8}" srcOrd="0" destOrd="0" presId="urn:microsoft.com/office/officeart/2018/2/layout/IconLabelList"/>
    <dgm:cxn modelId="{8DC353FC-4182-4FF3-B244-45B407D196AF}" type="presParOf" srcId="{9FA1E73E-91DC-4A92-B20F-3A1A5F3EB5A9}" destId="{B627E7CB-B988-4796-B0EC-EECF445476B8}" srcOrd="1" destOrd="0" presId="urn:microsoft.com/office/officeart/2018/2/layout/IconLabelList"/>
    <dgm:cxn modelId="{AC9F6DCC-1540-4459-9EAD-C325928A5EF4}" type="presParOf" srcId="{9FA1E73E-91DC-4A92-B20F-3A1A5F3EB5A9}" destId="{0393290A-2384-4D85-A179-15BE634B204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DF682-CCA6-4555-997D-9C6383374433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B7C5D-E294-4115-A20C-3F0BDAE3C7C2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What are the expectations?</a:t>
          </a:r>
          <a:endParaRPr lang="en-US" sz="1700" kern="1200" dirty="0"/>
        </a:p>
      </dsp:txBody>
      <dsp:txXfrm>
        <a:off x="417971" y="2644140"/>
        <a:ext cx="2889450" cy="720000"/>
      </dsp:txXfrm>
    </dsp:sp>
    <dsp:sp modelId="{5C090079-ED6F-47B5-B7FC-16FD7D2409A3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CA7CF-DAA4-465D-9207-47B926299108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What does and does not achieve level 5?</a:t>
          </a:r>
          <a:endParaRPr lang="en-US" sz="1700" kern="1200" dirty="0"/>
        </a:p>
      </dsp:txBody>
      <dsp:txXfrm>
        <a:off x="3813075" y="2644140"/>
        <a:ext cx="2889450" cy="720000"/>
      </dsp:txXfrm>
    </dsp:sp>
    <dsp:sp modelId="{EBC61BDE-8B9B-453C-B810-20DF6DF85FF8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3290A-2384-4D85-A179-15BE634B204D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How can we support students to do this in the exam?</a:t>
          </a:r>
          <a:endParaRPr lang="en-US" sz="1700" kern="1200" dirty="0"/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5640-21BE-A6D8-5BAB-127D19116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A7608-1975-3F49-9FA4-78AF210EF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F961F-74F0-0322-69D4-8E38B7F9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61AE-766E-4F16-8EEC-F9F487FD4D73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D1EC2-079C-6823-9B1F-9EA8559A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C8257-4FB9-BEB1-B13F-83735D3E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6E08-9DFD-4C27-BF4D-14E006552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9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1D31-516B-851F-A4E5-0844C08E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FC52F-73AC-707C-1E26-8F635C53E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EB2B1-FB0E-6B93-448E-363A2607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61AE-766E-4F16-8EEC-F9F487FD4D73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1210A-11C6-24BC-7E72-993039E5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B0DEE-926E-DFC1-C600-26019B13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6E08-9DFD-4C27-BF4D-14E006552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4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A1FCB-F32C-87B6-44C2-346430F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052F6-9798-6979-7CBC-C0DFCA558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13EC2-29CE-0D35-1D17-0D15920A0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61AE-766E-4F16-8EEC-F9F487FD4D73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CC648-9254-7651-D520-C464CD26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F4B5F-A3F2-5DD1-A121-69967FD2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6E08-9DFD-4C27-BF4D-14E006552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1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76B1-EA92-2C39-2578-1738DE5D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63E92-0759-D5AD-BA81-08342C71C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16A16-A3B4-3E76-46ED-C76FA85D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61AE-766E-4F16-8EEC-F9F487FD4D73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8C81A-6793-B815-BE76-1691DF08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287EC-0CAC-E209-896F-ED78C832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6E08-9DFD-4C27-BF4D-14E006552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4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1EE6-243C-866E-24DE-54EE96D5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875EE-3D59-8979-BB27-3DE679E05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5447B-EBE3-2555-F703-1712BA57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61AE-766E-4F16-8EEC-F9F487FD4D73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D6C95-BAA3-5940-5D43-AD27C8AA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78A25-97B5-0152-64FD-7DAAE97E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6E08-9DFD-4C27-BF4D-14E006552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4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9445-02E7-ECA9-E08B-4138279C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FA87-1060-315B-1399-106858919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53AFD-E11A-D99C-2FF5-9A978EC46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381C2-0475-43DC-43A1-5B2B6217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61AE-766E-4F16-8EEC-F9F487FD4D73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D6F36-AB02-2789-5ECB-F6505D27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F8CB2-6B2C-7701-2012-7C5B6DE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6E08-9DFD-4C27-BF4D-14E006552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6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1B05-225E-2FA0-2B64-8E1174A6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F7318-38C4-44F9-AF46-DC951510C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C1471-F44D-1893-7895-60BB6DDE0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2F68B-6EF8-82D7-E17F-764536658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95EAFD-C922-14DE-C3CF-169684093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CCA9F6-F53E-CAAB-8829-F539B92A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61AE-766E-4F16-8EEC-F9F487FD4D73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32830-D62E-E186-71E6-5ECEE178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AB5A7-3D72-E14C-D94C-25D1562A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6E08-9DFD-4C27-BF4D-14E006552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4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5663-8700-AB70-6DA7-6BC35ED8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22784-75C3-C2D6-E4A9-B98F40AB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61AE-766E-4F16-8EEC-F9F487FD4D73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D742A-2EE2-82CA-340F-ACC703F5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CABF8-71FA-061A-E856-ECABDC7E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6E08-9DFD-4C27-BF4D-14E006552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6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12241F-48A1-1FDB-18A9-B1550DB6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61AE-766E-4F16-8EEC-F9F487FD4D73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C4D34-AA69-46A1-E709-45CE80C0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F9845-E629-CFFD-33A7-54A7C682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6E08-9DFD-4C27-BF4D-14E006552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0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F351-2BCD-D0BE-B99D-A9740276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8A88D-479D-4F9C-88F9-651E52E06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61CF6-CA2A-D93F-D6AD-6388C6602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F03BD-120C-4D16-F27F-EAFFACA5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61AE-766E-4F16-8EEC-F9F487FD4D73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8AC35-23EF-0946-C3CE-08D3909D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3C8B5-ADC4-5F29-CDDE-14FB76F9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6E08-9DFD-4C27-BF4D-14E006552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7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94ED-DE41-8103-F948-55BB37CB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8A58D-509A-B37C-B4D2-956E004FF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C9CD3-1A3A-8D0F-1BB9-C6AF39EB0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42D81-F459-B1C5-6C82-C0FEBB1C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61AE-766E-4F16-8EEC-F9F487FD4D73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4C573-C5C2-C176-DCAB-891F9B13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336D5-442D-F669-B309-9F71BAA8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6E08-9DFD-4C27-BF4D-14E006552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4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869F9-36E1-E610-0944-31AE2931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06CF1-7BBE-3F93-184C-83CF4AB27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D3E53-3336-FBD0-F19F-AFE8043DF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6761AE-766E-4F16-8EEC-F9F487FD4D73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16B2-424F-9AD9-9738-66D4F08C7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190C4-BECF-67D8-C2D4-6EB394E99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76E08-9DFD-4C27-BF4D-14E0065521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5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r.org.uk/blog/the-scholarship-requirement-in-alevel-classical-civilisation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arthenon in Athens City Centre | Expedia.co.uk">
            <a:extLst>
              <a:ext uri="{FF2B5EF4-FFF2-40B4-BE49-F238E27FC236}">
                <a16:creationId xmlns:a16="http://schemas.microsoft.com/office/drawing/2014/main" id="{7DE62553-9D0A-1911-FD2B-722DBCC51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486BF1-A356-9802-F052-3D05A5FF4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b="1" i="0">
                <a:solidFill>
                  <a:srgbClr val="FFFFFF"/>
                </a:solidFill>
                <a:effectLst/>
                <a:latin typeface="Inter"/>
              </a:rPr>
              <a:t>Achieving Level 5 in A Level Classical Civilisation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37921-8D1E-6E08-7A06-FAA75F9F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2582" y="5735638"/>
            <a:ext cx="9144000" cy="1098395"/>
          </a:xfrm>
        </p:spPr>
        <p:txBody>
          <a:bodyPr>
            <a:normAutofit/>
          </a:bodyPr>
          <a:lstStyle/>
          <a:p>
            <a:pPr algn="r"/>
            <a:r>
              <a:rPr lang="en-GB" sz="1700" dirty="0">
                <a:solidFill>
                  <a:srgbClr val="FFFFFF"/>
                </a:solidFill>
              </a:rPr>
              <a:t>Dr Jessica Dixon</a:t>
            </a:r>
          </a:p>
          <a:p>
            <a:pPr algn="r"/>
            <a:r>
              <a:rPr lang="en-GB" sz="1700" dirty="0">
                <a:solidFill>
                  <a:srgbClr val="FFFFFF"/>
                </a:solidFill>
              </a:rPr>
              <a:t>Head of Classics Woldingham School</a:t>
            </a:r>
          </a:p>
          <a:p>
            <a:pPr algn="r"/>
            <a:r>
              <a:rPr lang="en-GB" sz="1700" dirty="0">
                <a:solidFill>
                  <a:srgbClr val="FFFFFF"/>
                </a:solidFill>
              </a:rPr>
              <a:t>dixonj@woldinghamschool.co.uk</a:t>
            </a:r>
          </a:p>
        </p:txBody>
      </p:sp>
    </p:spTree>
    <p:extLst>
      <p:ext uri="{BB962C8B-B14F-4D97-AF65-F5344CB8AC3E}">
        <p14:creationId xmlns:p14="http://schemas.microsoft.com/office/powerpoint/2010/main" val="305119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77BC-8A5A-E7CF-15F6-C8F0CE8B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Plan…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193182-DD53-6296-0391-3C3BD3AF40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94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529F-88BE-E145-7188-84012085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expectations?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65A61-9511-7262-B42E-71389456E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20" y="1617785"/>
            <a:ext cx="9944834" cy="1111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2C5CB7-13B5-BE70-5177-A624102DF761}"/>
              </a:ext>
            </a:extLst>
          </p:cNvPr>
          <p:cNvSpPr txBox="1"/>
          <p:nvPr/>
        </p:nvSpPr>
        <p:spPr>
          <a:xfrm>
            <a:off x="654148" y="1811606"/>
            <a:ext cx="125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10-mark 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01CBA-7BA1-2426-E5FF-9A593FDA21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13"/>
          <a:stretch/>
        </p:blipFill>
        <p:spPr>
          <a:xfrm>
            <a:off x="1949131" y="3125585"/>
            <a:ext cx="9928423" cy="12987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2A2923-5462-F118-CD32-8335A419AC07}"/>
              </a:ext>
            </a:extLst>
          </p:cNvPr>
          <p:cNvSpPr txBox="1"/>
          <p:nvPr/>
        </p:nvSpPr>
        <p:spPr>
          <a:xfrm>
            <a:off x="654148" y="3443848"/>
            <a:ext cx="125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20-mark Questions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1E261-C3A5-042F-629A-213B995585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284"/>
          <a:stretch/>
        </p:blipFill>
        <p:spPr>
          <a:xfrm>
            <a:off x="1906172" y="4923692"/>
            <a:ext cx="10119393" cy="11113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FBD100-6F46-B934-D2CD-99F6B389F062}"/>
              </a:ext>
            </a:extLst>
          </p:cNvPr>
          <p:cNvSpPr txBox="1"/>
          <p:nvPr/>
        </p:nvSpPr>
        <p:spPr>
          <a:xfrm>
            <a:off x="654147" y="5056158"/>
            <a:ext cx="125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30-mark Questions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203C0C-E423-002F-5DD3-1B9F12882066}"/>
              </a:ext>
            </a:extLst>
          </p:cNvPr>
          <p:cNvSpPr txBox="1"/>
          <p:nvPr/>
        </p:nvSpPr>
        <p:spPr>
          <a:xfrm>
            <a:off x="3663142" y="6205452"/>
            <a:ext cx="785829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Quality of response determines the level and then the 2</a:t>
            </a:r>
            <a:r>
              <a:rPr lang="en-GB" sz="16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nd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bullet point which includes use of secondary scholarship determines what mark in that level is awarded.</a:t>
            </a:r>
          </a:p>
        </p:txBody>
      </p:sp>
    </p:spTree>
    <p:extLst>
      <p:ext uri="{BB962C8B-B14F-4D97-AF65-F5344CB8AC3E}">
        <p14:creationId xmlns:p14="http://schemas.microsoft.com/office/powerpoint/2010/main" val="36714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B5D14-A84E-40A8-2C09-EACA8726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Advice from the examiners: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177B6-0327-A280-D051-652618D3D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most successful candidates have: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Legible writing and clear layout (paragraphs, etc.)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Very detailed and accurate reference to the sources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Answered the question set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w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ell-reasoned, concise argument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Sustained a clear line of reasoning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rganised their response into themes based on distinct points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Acknowledged social/historical context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Timed their exam well to answer all questions fully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Given 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uanced and precise analysis and evaluation (e.g., explaining </a:t>
            </a:r>
            <a:r>
              <a:rPr lang="en-GB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something was good leadership)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Only included relevant material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Addressed the key issues but included a wide range of material and ideas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Integrated secondary scholarship into the discussion and engaged with their views</a:t>
            </a:r>
          </a:p>
          <a:p>
            <a:endParaRPr lang="en-GB" dirty="0"/>
          </a:p>
        </p:txBody>
      </p:sp>
      <p:pic>
        <p:nvPicPr>
          <p:cNvPr id="2050" name="Picture 2" descr="Ancient Olympics and Armenian Champions - PeopleOfAr">
            <a:extLst>
              <a:ext uri="{FF2B5EF4-FFF2-40B4-BE49-F238E27FC236}">
                <a16:creationId xmlns:a16="http://schemas.microsoft.com/office/drawing/2014/main" id="{52659F35-6A68-0CE2-AD4D-4E0B50E8D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61" y="166255"/>
            <a:ext cx="4330527" cy="24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C313-94C2-D46A-4A16-3152FD57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and does not achieve level 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8162-4607-504D-C715-A459192DF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1615" cy="43513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What did the answers who achieved level 5 do well?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else did those who achieved level 4 need to do to get level 5?</a:t>
            </a:r>
          </a:p>
        </p:txBody>
      </p:sp>
      <p:pic>
        <p:nvPicPr>
          <p:cNvPr id="3074" name="Picture 2" descr="The papyrus | Pompeii and Herculaneum tours with an archaeologist">
            <a:extLst>
              <a:ext uri="{FF2B5EF4-FFF2-40B4-BE49-F238E27FC236}">
                <a16:creationId xmlns:a16="http://schemas.microsoft.com/office/drawing/2014/main" id="{A82CA71B-3194-D14C-7009-4C6BA6A05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7"/>
          <a:stretch/>
        </p:blipFill>
        <p:spPr bwMode="auto">
          <a:xfrm>
            <a:off x="7661623" y="1690688"/>
            <a:ext cx="3482137" cy="410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1C45E1-401E-4B1E-DD28-E823606CFF98}"/>
              </a:ext>
            </a:extLst>
          </p:cNvPr>
          <p:cNvSpPr txBox="1"/>
          <p:nvPr/>
        </p:nvSpPr>
        <p:spPr>
          <a:xfrm>
            <a:off x="1648672" y="5790834"/>
            <a:ext cx="466066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Please email me if you’d like a copy of all the marked scripts.</a:t>
            </a:r>
          </a:p>
        </p:txBody>
      </p:sp>
    </p:spTree>
    <p:extLst>
      <p:ext uri="{BB962C8B-B14F-4D97-AF65-F5344CB8AC3E}">
        <p14:creationId xmlns:p14="http://schemas.microsoft.com/office/powerpoint/2010/main" val="299727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788B4-3EDA-1EA3-01B3-B55818D2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Strategies to achieve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904FA-3A89-CC7C-B44E-33AC7006D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Model answers</a:t>
            </a:r>
          </a:p>
          <a:p>
            <a:r>
              <a:rPr lang="en-GB" dirty="0"/>
              <a:t>Scaffolded tasks to developed analysis and their line of reasoning</a:t>
            </a:r>
          </a:p>
          <a:p>
            <a:r>
              <a:rPr lang="en-GB" dirty="0"/>
              <a:t>Improving example level 4 answers</a:t>
            </a:r>
          </a:p>
          <a:p>
            <a:r>
              <a:rPr lang="en-GB" dirty="0"/>
              <a:t>Retrieval practice</a:t>
            </a:r>
          </a:p>
          <a:p>
            <a:r>
              <a:rPr lang="en-GB" dirty="0"/>
              <a:t>Flipped learning</a:t>
            </a:r>
          </a:p>
          <a:p>
            <a:r>
              <a:rPr lang="en-GB" dirty="0"/>
              <a:t>Timed exam practice</a:t>
            </a:r>
          </a:p>
          <a:p>
            <a:r>
              <a:rPr lang="en-GB" dirty="0"/>
              <a:t>Feedback tasks to improve on written work </a:t>
            </a:r>
          </a:p>
          <a:p>
            <a:endParaRPr lang="en-GB" dirty="0"/>
          </a:p>
        </p:txBody>
      </p:sp>
      <p:pic>
        <p:nvPicPr>
          <p:cNvPr id="4098" name="Picture 2" descr="What was a day at school like for Julius Caesar? Europe's oldest children's  book reveals daily life in the Roman Empire - History of the Ancient World">
            <a:extLst>
              <a:ext uri="{FF2B5EF4-FFF2-40B4-BE49-F238E27FC236}">
                <a16:creationId xmlns:a16="http://schemas.microsoft.com/office/drawing/2014/main" id="{B88C601D-F6D2-306E-417C-7965EE03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96" y="4751753"/>
            <a:ext cx="4327955" cy="200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A8A7-9356-7D97-DE27-D081BEEA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04B0-5DD4-CB52-830C-73BC10D78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GB" dirty="0"/>
              <a:t>Use of secondary scholarship is not going to determine their level</a:t>
            </a:r>
          </a:p>
          <a:p>
            <a:r>
              <a:rPr lang="en-GB" dirty="0"/>
              <a:t>But we still need to develop:</a:t>
            </a:r>
          </a:p>
          <a:p>
            <a:pPr lvl="1"/>
            <a:r>
              <a:rPr lang="en-GB" dirty="0"/>
              <a:t>Secondary scholarship recall</a:t>
            </a:r>
          </a:p>
          <a:p>
            <a:pPr lvl="1"/>
            <a:r>
              <a:rPr lang="en-GB" dirty="0"/>
              <a:t>Integration of scholarship into answers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C5166-3B67-A8D1-BDF3-19CA99F60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219" y="309707"/>
            <a:ext cx="5561798" cy="5465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985D2B-95B1-6811-4E9E-3BDED70FF4E6}"/>
              </a:ext>
            </a:extLst>
          </p:cNvPr>
          <p:cNvSpPr txBox="1"/>
          <p:nvPr/>
        </p:nvSpPr>
        <p:spPr>
          <a:xfrm>
            <a:off x="6594764" y="5907578"/>
            <a:ext cx="52578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hlinkClick r:id="rId3"/>
              </a:rPr>
              <a:t>The scholarship requirement in A Level Classical Civilisation</a:t>
            </a:r>
            <a:endParaRPr lang="en-GB" sz="1400" dirty="0"/>
          </a:p>
          <a:p>
            <a:r>
              <a:rPr lang="en-GB" sz="1400" dirty="0"/>
              <a:t>https://www.ocr.org.uk/blog/the-scholarship-requirement-in-alevel-classical-civilisation/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5EDC7-7959-70A7-B31C-147DC7AD9CAE}"/>
              </a:ext>
            </a:extLst>
          </p:cNvPr>
          <p:cNvSpPr txBox="1"/>
          <p:nvPr/>
        </p:nvSpPr>
        <p:spPr>
          <a:xfrm>
            <a:off x="1330569" y="5228021"/>
            <a:ext cx="389987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are your suggested teaching strategies?</a:t>
            </a:r>
          </a:p>
        </p:txBody>
      </p:sp>
    </p:spTree>
    <p:extLst>
      <p:ext uri="{BB962C8B-B14F-4D97-AF65-F5344CB8AC3E}">
        <p14:creationId xmlns:p14="http://schemas.microsoft.com/office/powerpoint/2010/main" val="27854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CBE5-E7E7-638B-AE42-2EFF903B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67545" cy="1325563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0EEB0-BAFB-3348-1212-68FBA068C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4AD61-14B0-2A90-CB25-90484D5894E7}"/>
              </a:ext>
            </a:extLst>
          </p:cNvPr>
          <p:cNvSpPr txBox="1"/>
          <p:nvPr/>
        </p:nvSpPr>
        <p:spPr>
          <a:xfrm>
            <a:off x="116377" y="6442999"/>
            <a:ext cx="349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dixonj@woldinghamschool.co.uk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FFFA3-21FB-A735-780C-6AC9426F8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543" y="0"/>
            <a:ext cx="493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6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356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Inter</vt:lpstr>
      <vt:lpstr>Symbol</vt:lpstr>
      <vt:lpstr>Office Theme</vt:lpstr>
      <vt:lpstr>Achieving Level 5 in A Level Classical Civilisation</vt:lpstr>
      <vt:lpstr>The Plan…</vt:lpstr>
      <vt:lpstr>What are the expectations?</vt:lpstr>
      <vt:lpstr>Advice from the examiners:</vt:lpstr>
      <vt:lpstr>What does and does not achieve level 5?</vt:lpstr>
      <vt:lpstr>Teaching Strategies to achieve this</vt:lpstr>
      <vt:lpstr>Secondary Scholarship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Dixon, Jess (Woldingham School)</dc:creator>
  <cp:lastModifiedBy>Dixon, Jess (Woldingham School)</cp:lastModifiedBy>
  <cp:revision>1</cp:revision>
  <dcterms:created xsi:type="dcterms:W3CDTF">2025-02-26T16:18:56Z</dcterms:created>
  <dcterms:modified xsi:type="dcterms:W3CDTF">2025-03-03T19:14:10Z</dcterms:modified>
</cp:coreProperties>
</file>